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30275213" cy="42811700"/>
  <p:notesSz cx="6858000" cy="9144000"/>
  <p:defaultTextStyle>
    <a:defPPr>
      <a:defRPr lang="it-IT"/>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80067"/>
    <a:srgbClr val="CA960A"/>
    <a:srgbClr val="9E7A15"/>
    <a:srgbClr val="B38B1E"/>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8091" autoAdjust="0"/>
    <p:restoredTop sz="94406" autoAdjust="0"/>
  </p:normalViewPr>
  <p:slideViewPr>
    <p:cSldViewPr snapToGrid="0" snapToObjects="1">
      <p:cViewPr>
        <p:scale>
          <a:sx n="66" d="100"/>
          <a:sy n="66" d="100"/>
        </p:scale>
        <p:origin x="-80" y="-80"/>
      </p:cViewPr>
      <p:guideLst>
        <p:guide orient="horz" pos="13484"/>
        <p:guide pos="95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5FE010-9D67-B940-AA1F-DEFA26DF4C1B}" type="datetimeFigureOut">
              <a:rPr lang="it-IT" smtClean="0"/>
              <a:t>29/07/17</a:t>
            </a:fld>
            <a:endParaRPr lang="it-IT" dirty="0"/>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dirty="0"/>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5CB05C-0567-A74F-9FCE-8E15714BA0CB}" type="slidenum">
              <a:rPr lang="it-IT" smtClean="0"/>
              <a:t>‹n.›</a:t>
            </a:fld>
            <a:endParaRPr lang="it-IT" dirty="0"/>
          </a:p>
        </p:txBody>
      </p:sp>
    </p:spTree>
    <p:extLst>
      <p:ext uri="{BB962C8B-B14F-4D97-AF65-F5344CB8AC3E}">
        <p14:creationId xmlns:p14="http://schemas.microsoft.com/office/powerpoint/2010/main" val="3055188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4075F1-1176-B143-8AEF-2E98337CC384}" type="datetimeFigureOut">
              <a:rPr lang="it-IT" smtClean="0"/>
              <a:t>29/07/17</a:t>
            </a:fld>
            <a:endParaRPr lang="it-IT" dirty="0"/>
          </a:p>
        </p:txBody>
      </p:sp>
      <p:sp>
        <p:nvSpPr>
          <p:cNvPr id="4" name="Segnaposto immagine diapositiva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32813C-8AAC-EA42-8DF2-3A9061F6A320}" type="slidenum">
              <a:rPr lang="it-IT" smtClean="0"/>
              <a:t>‹n.›</a:t>
            </a:fld>
            <a:endParaRPr lang="it-IT" dirty="0"/>
          </a:p>
        </p:txBody>
      </p:sp>
    </p:spTree>
    <p:extLst>
      <p:ext uri="{BB962C8B-B14F-4D97-AF65-F5344CB8AC3E}">
        <p14:creationId xmlns:p14="http://schemas.microsoft.com/office/powerpoint/2010/main" val="3067741442"/>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270641" y="13299379"/>
            <a:ext cx="25733931" cy="9176767"/>
          </a:xfrm>
        </p:spPr>
        <p:txBody>
          <a:bodyPr/>
          <a:lstStyle/>
          <a:p>
            <a:r>
              <a:rPr lang="it-IT" smtClean="0"/>
              <a:t>Fare clic per modificare stile</a:t>
            </a:r>
            <a:endParaRPr lang="it-IT"/>
          </a:p>
        </p:txBody>
      </p:sp>
      <p:sp>
        <p:nvSpPr>
          <p:cNvPr id="3" name="Sottotitolo 2"/>
          <p:cNvSpPr>
            <a:spLocks noGrp="1"/>
          </p:cNvSpPr>
          <p:nvPr>
            <p:ph type="subTitle" idx="1"/>
          </p:nvPr>
        </p:nvSpPr>
        <p:spPr>
          <a:xfrm>
            <a:off x="4541282" y="24259963"/>
            <a:ext cx="21192649" cy="10940768"/>
          </a:xfrm>
        </p:spPr>
        <p:txBody>
          <a:bodyPr/>
          <a:lstStyle>
            <a:lvl1pPr marL="0" indent="0" algn="ctr">
              <a:buNone/>
              <a:defRPr>
                <a:solidFill>
                  <a:schemeClr val="tx1">
                    <a:tint val="75000"/>
                  </a:schemeClr>
                </a:solidFill>
              </a:defRPr>
            </a:lvl1pPr>
            <a:lvl2pPr marL="2088170" indent="0" algn="ctr">
              <a:buNone/>
              <a:defRPr>
                <a:solidFill>
                  <a:schemeClr val="tx1">
                    <a:tint val="75000"/>
                  </a:schemeClr>
                </a:solidFill>
              </a:defRPr>
            </a:lvl2pPr>
            <a:lvl3pPr marL="4176339" indent="0" algn="ctr">
              <a:buNone/>
              <a:defRPr>
                <a:solidFill>
                  <a:schemeClr val="tx1">
                    <a:tint val="75000"/>
                  </a:schemeClr>
                </a:solidFill>
              </a:defRPr>
            </a:lvl3pPr>
            <a:lvl4pPr marL="6264509" indent="0" algn="ctr">
              <a:buNone/>
              <a:defRPr>
                <a:solidFill>
                  <a:schemeClr val="tx1">
                    <a:tint val="75000"/>
                  </a:schemeClr>
                </a:solidFill>
              </a:defRPr>
            </a:lvl4pPr>
            <a:lvl5pPr marL="8352678" indent="0" algn="ctr">
              <a:buNone/>
              <a:defRPr>
                <a:solidFill>
                  <a:schemeClr val="tx1">
                    <a:tint val="75000"/>
                  </a:schemeClr>
                </a:solidFill>
              </a:defRPr>
            </a:lvl5pPr>
            <a:lvl6pPr marL="10440848" indent="0" algn="ctr">
              <a:buNone/>
              <a:defRPr>
                <a:solidFill>
                  <a:schemeClr val="tx1">
                    <a:tint val="75000"/>
                  </a:schemeClr>
                </a:solidFill>
              </a:defRPr>
            </a:lvl6pPr>
            <a:lvl7pPr marL="12529017" indent="0" algn="ctr">
              <a:buNone/>
              <a:defRPr>
                <a:solidFill>
                  <a:schemeClr val="tx1">
                    <a:tint val="75000"/>
                  </a:schemeClr>
                </a:solidFill>
              </a:defRPr>
            </a:lvl7pPr>
            <a:lvl8pPr marL="14617187" indent="0" algn="ctr">
              <a:buNone/>
              <a:defRPr>
                <a:solidFill>
                  <a:schemeClr val="tx1">
                    <a:tint val="75000"/>
                  </a:schemeClr>
                </a:solidFill>
              </a:defRPr>
            </a:lvl8pPr>
            <a:lvl9pPr marL="16705356"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016445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3081068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2676283" y="10702928"/>
            <a:ext cx="22548726" cy="228031763"/>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5014332" y="10702928"/>
            <a:ext cx="67157362" cy="228031763"/>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071943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091745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391533" y="27510485"/>
            <a:ext cx="25733931" cy="8502879"/>
          </a:xfrm>
        </p:spPr>
        <p:txBody>
          <a:bodyPr anchor="t"/>
          <a:lstStyle>
            <a:lvl1pPr algn="l">
              <a:defRPr sz="18300" b="1" cap="all"/>
            </a:lvl1pPr>
          </a:lstStyle>
          <a:p>
            <a:r>
              <a:rPr lang="it-IT" smtClean="0"/>
              <a:t>Fare clic per modificare stile</a:t>
            </a:r>
            <a:endParaRPr lang="it-IT"/>
          </a:p>
        </p:txBody>
      </p:sp>
      <p:sp>
        <p:nvSpPr>
          <p:cNvPr id="3" name="Segnaposto testo 2"/>
          <p:cNvSpPr>
            <a:spLocks noGrp="1"/>
          </p:cNvSpPr>
          <p:nvPr>
            <p:ph type="body" idx="1"/>
          </p:nvPr>
        </p:nvSpPr>
        <p:spPr>
          <a:xfrm>
            <a:off x="2391533" y="18145428"/>
            <a:ext cx="25733931" cy="9365056"/>
          </a:xfrm>
        </p:spPr>
        <p:txBody>
          <a:bodyPr anchor="b"/>
          <a:lstStyle>
            <a:lvl1pPr marL="0" indent="0">
              <a:buNone/>
              <a:defRPr sz="9100">
                <a:solidFill>
                  <a:schemeClr val="tx1">
                    <a:tint val="75000"/>
                  </a:schemeClr>
                </a:solidFill>
              </a:defRPr>
            </a:lvl1pPr>
            <a:lvl2pPr marL="2088170" indent="0">
              <a:buNone/>
              <a:defRPr sz="8200">
                <a:solidFill>
                  <a:schemeClr val="tx1">
                    <a:tint val="75000"/>
                  </a:schemeClr>
                </a:solidFill>
              </a:defRPr>
            </a:lvl2pPr>
            <a:lvl3pPr marL="4176339" indent="0">
              <a:buNone/>
              <a:defRPr sz="7300">
                <a:solidFill>
                  <a:schemeClr val="tx1">
                    <a:tint val="75000"/>
                  </a:schemeClr>
                </a:solidFill>
              </a:defRPr>
            </a:lvl3pPr>
            <a:lvl4pPr marL="6264509" indent="0">
              <a:buNone/>
              <a:defRPr sz="6400">
                <a:solidFill>
                  <a:schemeClr val="tx1">
                    <a:tint val="75000"/>
                  </a:schemeClr>
                </a:solidFill>
              </a:defRPr>
            </a:lvl4pPr>
            <a:lvl5pPr marL="8352678" indent="0">
              <a:buNone/>
              <a:defRPr sz="6400">
                <a:solidFill>
                  <a:schemeClr val="tx1">
                    <a:tint val="75000"/>
                  </a:schemeClr>
                </a:solidFill>
              </a:defRPr>
            </a:lvl5pPr>
            <a:lvl6pPr marL="10440848" indent="0">
              <a:buNone/>
              <a:defRPr sz="6400">
                <a:solidFill>
                  <a:schemeClr val="tx1">
                    <a:tint val="75000"/>
                  </a:schemeClr>
                </a:solidFill>
              </a:defRPr>
            </a:lvl6pPr>
            <a:lvl7pPr marL="12529017" indent="0">
              <a:buNone/>
              <a:defRPr sz="6400">
                <a:solidFill>
                  <a:schemeClr val="tx1">
                    <a:tint val="75000"/>
                  </a:schemeClr>
                </a:solidFill>
              </a:defRPr>
            </a:lvl7pPr>
            <a:lvl8pPr marL="14617187" indent="0">
              <a:buNone/>
              <a:defRPr sz="6400">
                <a:solidFill>
                  <a:schemeClr val="tx1">
                    <a:tint val="75000"/>
                  </a:schemeClr>
                </a:solidFill>
              </a:defRPr>
            </a:lvl8pPr>
            <a:lvl9pPr marL="16705356" indent="0">
              <a:buNone/>
              <a:defRPr sz="6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722376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5014332" y="62364364"/>
            <a:ext cx="44850417"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0369338" y="62364364"/>
            <a:ext cx="44855671"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3258765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513761" y="1714453"/>
            <a:ext cx="27247692" cy="7135283"/>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1513761" y="9583085"/>
            <a:ext cx="13376810"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1513761" y="13576859"/>
            <a:ext cx="13376810"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15379389" y="9583085"/>
            <a:ext cx="13382065"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15379389" y="13576859"/>
            <a:ext cx="13382065"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2579106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210684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358416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513763" y="1704540"/>
            <a:ext cx="9960336" cy="7254205"/>
          </a:xfrm>
        </p:spPr>
        <p:txBody>
          <a:bodyPr anchor="b"/>
          <a:lstStyle>
            <a:lvl1pPr algn="l">
              <a:defRPr sz="9100" b="1"/>
            </a:lvl1pPr>
          </a:lstStyle>
          <a:p>
            <a:r>
              <a:rPr lang="it-IT" smtClean="0"/>
              <a:t>Fare clic per modificare stile</a:t>
            </a:r>
            <a:endParaRPr lang="it-IT"/>
          </a:p>
        </p:txBody>
      </p:sp>
      <p:sp>
        <p:nvSpPr>
          <p:cNvPr id="3" name="Segnaposto contenuto 2"/>
          <p:cNvSpPr>
            <a:spLocks noGrp="1"/>
          </p:cNvSpPr>
          <p:nvPr>
            <p:ph idx="1"/>
          </p:nvPr>
        </p:nvSpPr>
        <p:spPr>
          <a:xfrm>
            <a:off x="11836767" y="1704543"/>
            <a:ext cx="16924685" cy="3653860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1513763" y="8958748"/>
            <a:ext cx="9960336" cy="29284395"/>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1400043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934154" y="29968190"/>
            <a:ext cx="18165128" cy="3537914"/>
          </a:xfrm>
        </p:spPr>
        <p:txBody>
          <a:bodyPr anchor="b"/>
          <a:lstStyle>
            <a:lvl1pPr algn="l">
              <a:defRPr sz="9100" b="1"/>
            </a:lvl1pPr>
          </a:lstStyle>
          <a:p>
            <a:r>
              <a:rPr lang="it-IT" smtClean="0"/>
              <a:t>Fare clic per modificare stile</a:t>
            </a:r>
            <a:endParaRPr lang="it-IT"/>
          </a:p>
        </p:txBody>
      </p:sp>
      <p:sp>
        <p:nvSpPr>
          <p:cNvPr id="3" name="Segnaposto immagine 2"/>
          <p:cNvSpPr>
            <a:spLocks noGrp="1"/>
          </p:cNvSpPr>
          <p:nvPr>
            <p:ph type="pic" idx="1"/>
          </p:nvPr>
        </p:nvSpPr>
        <p:spPr>
          <a:xfrm>
            <a:off x="5934154" y="3825305"/>
            <a:ext cx="18165128" cy="25687020"/>
          </a:xfrm>
        </p:spPr>
        <p:txBody>
          <a:bodyPr/>
          <a:lstStyle>
            <a:lvl1pPr marL="0" indent="0">
              <a:buNone/>
              <a:defRPr sz="14600"/>
            </a:lvl1pPr>
            <a:lvl2pPr marL="2088170" indent="0">
              <a:buNone/>
              <a:defRPr sz="12800"/>
            </a:lvl2pPr>
            <a:lvl3pPr marL="4176339" indent="0">
              <a:buNone/>
              <a:defRPr sz="11000"/>
            </a:lvl3pPr>
            <a:lvl4pPr marL="6264509" indent="0">
              <a:buNone/>
              <a:defRPr sz="9100"/>
            </a:lvl4pPr>
            <a:lvl5pPr marL="8352678" indent="0">
              <a:buNone/>
              <a:defRPr sz="9100"/>
            </a:lvl5pPr>
            <a:lvl6pPr marL="10440848" indent="0">
              <a:buNone/>
              <a:defRPr sz="9100"/>
            </a:lvl6pPr>
            <a:lvl7pPr marL="12529017" indent="0">
              <a:buNone/>
              <a:defRPr sz="9100"/>
            </a:lvl7pPr>
            <a:lvl8pPr marL="14617187" indent="0">
              <a:buNone/>
              <a:defRPr sz="9100"/>
            </a:lvl8pPr>
            <a:lvl9pPr marL="16705356" indent="0">
              <a:buNone/>
              <a:defRPr sz="9100"/>
            </a:lvl9pPr>
          </a:lstStyle>
          <a:p>
            <a:endParaRPr lang="it-IT" dirty="0"/>
          </a:p>
        </p:txBody>
      </p:sp>
      <p:sp>
        <p:nvSpPr>
          <p:cNvPr id="4" name="Segnaposto testo 3"/>
          <p:cNvSpPr>
            <a:spLocks noGrp="1"/>
          </p:cNvSpPr>
          <p:nvPr>
            <p:ph type="body" sz="half" idx="2"/>
          </p:nvPr>
        </p:nvSpPr>
        <p:spPr>
          <a:xfrm>
            <a:off x="5934154" y="33506104"/>
            <a:ext cx="18165128" cy="5024426"/>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74FCA36B-79EA-8B42-935D-E3B1603C863E}" type="datetimeFigureOut">
              <a:rPr lang="it-IT" smtClean="0"/>
              <a:t>29/07/17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5CA49462-8B9B-1F4D-9EB2-8AFFD31FE9A8}" type="slidenum">
              <a:rPr lang="it-IT" smtClean="0"/>
              <a:t>‹n.›</a:t>
            </a:fld>
            <a:endParaRPr lang="it-IT" dirty="0"/>
          </a:p>
        </p:txBody>
      </p:sp>
    </p:spTree>
    <p:extLst>
      <p:ext uri="{BB962C8B-B14F-4D97-AF65-F5344CB8AC3E}">
        <p14:creationId xmlns:p14="http://schemas.microsoft.com/office/powerpoint/2010/main" val="4107723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513761" y="1714453"/>
            <a:ext cx="27247692" cy="7135283"/>
          </a:xfrm>
          <a:prstGeom prst="rect">
            <a:avLst/>
          </a:prstGeom>
        </p:spPr>
        <p:txBody>
          <a:bodyPr vert="horz" lIns="417634" tIns="208817" rIns="417634" bIns="208817"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1513761" y="9989400"/>
            <a:ext cx="27247692" cy="28253743"/>
          </a:xfrm>
          <a:prstGeom prst="rect">
            <a:avLst/>
          </a:prstGeom>
        </p:spPr>
        <p:txBody>
          <a:bodyPr vert="horz" lIns="417634" tIns="208817" rIns="417634" bIns="208817"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1513761" y="39680106"/>
            <a:ext cx="7064216" cy="2279327"/>
          </a:xfrm>
          <a:prstGeom prst="rect">
            <a:avLst/>
          </a:prstGeom>
        </p:spPr>
        <p:txBody>
          <a:bodyPr vert="horz" lIns="417634" tIns="208817" rIns="417634" bIns="208817" rtlCol="0" anchor="ctr"/>
          <a:lstStyle>
            <a:lvl1pPr algn="l">
              <a:defRPr sz="5500">
                <a:solidFill>
                  <a:schemeClr val="tx1">
                    <a:tint val="75000"/>
                  </a:schemeClr>
                </a:solidFill>
              </a:defRPr>
            </a:lvl1pPr>
          </a:lstStyle>
          <a:p>
            <a:fld id="{74FCA36B-79EA-8B42-935D-E3B1603C863E}" type="datetimeFigureOut">
              <a:rPr lang="it-IT" smtClean="0"/>
              <a:t>29/07/17</a:t>
            </a:fld>
            <a:endParaRPr lang="it-IT" dirty="0"/>
          </a:p>
        </p:txBody>
      </p:sp>
      <p:sp>
        <p:nvSpPr>
          <p:cNvPr id="5" name="Segnaposto piè di pagina 4"/>
          <p:cNvSpPr>
            <a:spLocks noGrp="1"/>
          </p:cNvSpPr>
          <p:nvPr>
            <p:ph type="ftr" sz="quarter" idx="3"/>
          </p:nvPr>
        </p:nvSpPr>
        <p:spPr>
          <a:xfrm>
            <a:off x="10344031" y="39680106"/>
            <a:ext cx="9587151" cy="2279327"/>
          </a:xfrm>
          <a:prstGeom prst="rect">
            <a:avLst/>
          </a:prstGeom>
        </p:spPr>
        <p:txBody>
          <a:bodyPr vert="horz" lIns="417634" tIns="208817" rIns="417634" bIns="208817" rtlCol="0" anchor="ctr"/>
          <a:lstStyle>
            <a:lvl1pPr algn="ctr">
              <a:defRPr sz="55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21697236" y="39680106"/>
            <a:ext cx="7064216" cy="2279327"/>
          </a:xfrm>
          <a:prstGeom prst="rect">
            <a:avLst/>
          </a:prstGeom>
        </p:spPr>
        <p:txBody>
          <a:bodyPr vert="horz" lIns="417634" tIns="208817" rIns="417634" bIns="208817" rtlCol="0" anchor="ctr"/>
          <a:lstStyle>
            <a:lvl1pPr algn="r">
              <a:defRPr sz="5500">
                <a:solidFill>
                  <a:schemeClr val="tx1">
                    <a:tint val="75000"/>
                  </a:schemeClr>
                </a:solidFill>
              </a:defRPr>
            </a:lvl1pPr>
          </a:lstStyle>
          <a:p>
            <a:fld id="{5CA49462-8B9B-1F4D-9EB2-8AFFD31FE9A8}" type="slidenum">
              <a:rPr lang="it-IT" smtClean="0"/>
              <a:t>‹n.›</a:t>
            </a:fld>
            <a:endParaRPr lang="it-IT" dirty="0"/>
          </a:p>
        </p:txBody>
      </p:sp>
    </p:spTree>
    <p:extLst>
      <p:ext uri="{BB962C8B-B14F-4D97-AF65-F5344CB8AC3E}">
        <p14:creationId xmlns:p14="http://schemas.microsoft.com/office/powerpoint/2010/main" val="3622086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8170" rtl="0" eaLnBrk="1" latinLnBrk="0" hangingPunct="1">
        <a:spcBef>
          <a:spcPct val="0"/>
        </a:spcBef>
        <a:buNone/>
        <a:defRPr sz="20100" kern="1200">
          <a:solidFill>
            <a:schemeClr val="tx1"/>
          </a:solidFill>
          <a:latin typeface="+mj-lt"/>
          <a:ea typeface="+mj-ea"/>
          <a:cs typeface="+mj-cs"/>
        </a:defRPr>
      </a:lvl1pPr>
    </p:titleStyle>
    <p:bodyStyle>
      <a:lvl1pPr marL="1566127" indent="-1566127" algn="l" defTabSz="2088170" rtl="0" eaLnBrk="1" latinLnBrk="0" hangingPunct="1">
        <a:spcBef>
          <a:spcPct val="20000"/>
        </a:spcBef>
        <a:buFont typeface="Arial"/>
        <a:buChar char="•"/>
        <a:defRPr sz="14600" kern="1200">
          <a:solidFill>
            <a:schemeClr val="tx1"/>
          </a:solidFill>
          <a:latin typeface="+mn-lt"/>
          <a:ea typeface="+mn-ea"/>
          <a:cs typeface="+mn-cs"/>
        </a:defRPr>
      </a:lvl1pPr>
      <a:lvl2pPr marL="3393276" indent="-1305106" algn="l" defTabSz="2088170" rtl="0" eaLnBrk="1" latinLnBrk="0" hangingPunct="1">
        <a:spcBef>
          <a:spcPct val="20000"/>
        </a:spcBef>
        <a:buFont typeface="Arial"/>
        <a:buChar char="–"/>
        <a:defRPr sz="12800" kern="1200">
          <a:solidFill>
            <a:schemeClr val="tx1"/>
          </a:solidFill>
          <a:latin typeface="+mn-lt"/>
          <a:ea typeface="+mn-ea"/>
          <a:cs typeface="+mn-cs"/>
        </a:defRPr>
      </a:lvl2pPr>
      <a:lvl3pPr marL="5220424" indent="-1044085" algn="l" defTabSz="2088170" rtl="0" eaLnBrk="1" latinLnBrk="0" hangingPunct="1">
        <a:spcBef>
          <a:spcPct val="20000"/>
        </a:spcBef>
        <a:buFont typeface="Arial"/>
        <a:buChar char="•"/>
        <a:defRPr sz="11000" kern="1200">
          <a:solidFill>
            <a:schemeClr val="tx1"/>
          </a:solidFill>
          <a:latin typeface="+mn-lt"/>
          <a:ea typeface="+mn-ea"/>
          <a:cs typeface="+mn-cs"/>
        </a:defRPr>
      </a:lvl3pPr>
      <a:lvl4pPr marL="7308593" indent="-1044085" algn="l" defTabSz="2088170" rtl="0" eaLnBrk="1" latinLnBrk="0" hangingPunct="1">
        <a:spcBef>
          <a:spcPct val="20000"/>
        </a:spcBef>
        <a:buFont typeface="Arial"/>
        <a:buChar char="–"/>
        <a:defRPr sz="9100" kern="1200">
          <a:solidFill>
            <a:schemeClr val="tx1"/>
          </a:solidFill>
          <a:latin typeface="+mn-lt"/>
          <a:ea typeface="+mn-ea"/>
          <a:cs typeface="+mn-cs"/>
        </a:defRPr>
      </a:lvl4pPr>
      <a:lvl5pPr marL="9396763" indent="-1044085" algn="l" defTabSz="2088170" rtl="0" eaLnBrk="1" latinLnBrk="0" hangingPunct="1">
        <a:spcBef>
          <a:spcPct val="20000"/>
        </a:spcBef>
        <a:buFont typeface="Arial"/>
        <a:buChar char="»"/>
        <a:defRPr sz="9100" kern="1200">
          <a:solidFill>
            <a:schemeClr val="tx1"/>
          </a:solidFill>
          <a:latin typeface="+mn-lt"/>
          <a:ea typeface="+mn-ea"/>
          <a:cs typeface="+mn-cs"/>
        </a:defRPr>
      </a:lvl5pPr>
      <a:lvl6pPr marL="11484933" indent="-1044085" algn="l" defTabSz="2088170" rtl="0" eaLnBrk="1" latinLnBrk="0" hangingPunct="1">
        <a:spcBef>
          <a:spcPct val="20000"/>
        </a:spcBef>
        <a:buFont typeface="Arial"/>
        <a:buChar char="•"/>
        <a:defRPr sz="9100" kern="1200">
          <a:solidFill>
            <a:schemeClr val="tx1"/>
          </a:solidFill>
          <a:latin typeface="+mn-lt"/>
          <a:ea typeface="+mn-ea"/>
          <a:cs typeface="+mn-cs"/>
        </a:defRPr>
      </a:lvl6pPr>
      <a:lvl7pPr marL="13573102" indent="-1044085" algn="l" defTabSz="2088170" rtl="0" eaLnBrk="1" latinLnBrk="0" hangingPunct="1">
        <a:spcBef>
          <a:spcPct val="20000"/>
        </a:spcBef>
        <a:buFont typeface="Arial"/>
        <a:buChar char="•"/>
        <a:defRPr sz="9100" kern="1200">
          <a:solidFill>
            <a:schemeClr val="tx1"/>
          </a:solidFill>
          <a:latin typeface="+mn-lt"/>
          <a:ea typeface="+mn-ea"/>
          <a:cs typeface="+mn-cs"/>
        </a:defRPr>
      </a:lvl7pPr>
      <a:lvl8pPr marL="15661272" indent="-1044085" algn="l" defTabSz="2088170" rtl="0" eaLnBrk="1" latinLnBrk="0" hangingPunct="1">
        <a:spcBef>
          <a:spcPct val="20000"/>
        </a:spcBef>
        <a:buFont typeface="Arial"/>
        <a:buChar char="•"/>
        <a:defRPr sz="9100" kern="1200">
          <a:solidFill>
            <a:schemeClr val="tx1"/>
          </a:solidFill>
          <a:latin typeface="+mn-lt"/>
          <a:ea typeface="+mn-ea"/>
          <a:cs typeface="+mn-cs"/>
        </a:defRPr>
      </a:lvl8pPr>
      <a:lvl9pPr marL="17749441" indent="-1044085" algn="l" defTabSz="2088170"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it-IT"/>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CLEAN for background ICGG2018-Poster-Photosh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0275213" cy="42800996"/>
          </a:xfrm>
          <a:prstGeom prst="rect">
            <a:avLst/>
          </a:prstGeom>
        </p:spPr>
      </p:pic>
      <p:sp>
        <p:nvSpPr>
          <p:cNvPr id="3" name="CasellaDiTesto 2"/>
          <p:cNvSpPr txBox="1"/>
          <p:nvPr/>
        </p:nvSpPr>
        <p:spPr>
          <a:xfrm>
            <a:off x="2997043" y="2697784"/>
            <a:ext cx="27278170" cy="2094590"/>
          </a:xfrm>
          <a:prstGeom prst="rect">
            <a:avLst/>
          </a:prstGeom>
          <a:noFill/>
        </p:spPr>
        <p:txBody>
          <a:bodyPr wrap="square" rtlCol="0">
            <a:spAutoFit/>
          </a:bodyPr>
          <a:lstStyle/>
          <a:p>
            <a:pPr>
              <a:lnSpc>
                <a:spcPts val="5200"/>
              </a:lnSpc>
            </a:pPr>
            <a:r>
              <a:rPr lang="it-IT" sz="4400" dirty="0" smtClean="0">
                <a:solidFill>
                  <a:srgbClr val="9E7A15"/>
                </a:solidFill>
                <a:latin typeface="Verdana"/>
                <a:cs typeface="Verdana"/>
              </a:rPr>
              <a:t>(TYPE HERE YOUR TITLE IN CAPITALS, IN TWO OR THREE LINES)</a:t>
            </a:r>
          </a:p>
          <a:p>
            <a:pPr>
              <a:lnSpc>
                <a:spcPts val="5200"/>
              </a:lnSpc>
            </a:pPr>
            <a:r>
              <a:rPr lang="it-IT" sz="4400" dirty="0" smtClean="0">
                <a:solidFill>
                  <a:srgbClr val="9E7A15"/>
                </a:solidFill>
                <a:latin typeface="Verdana"/>
                <a:cs typeface="Verdana"/>
              </a:rPr>
              <a:t>INSTRUCTIONS FOR FORMATTING POSTERS FOR THE 18</a:t>
            </a:r>
            <a:r>
              <a:rPr lang="it-IT" sz="4400" baseline="30000" dirty="0" smtClean="0">
                <a:solidFill>
                  <a:srgbClr val="9E7A15"/>
                </a:solidFill>
                <a:latin typeface="Verdana"/>
                <a:cs typeface="Verdana"/>
              </a:rPr>
              <a:t>TH</a:t>
            </a:r>
            <a:r>
              <a:rPr lang="it-IT" sz="4400" dirty="0" smtClean="0">
                <a:solidFill>
                  <a:srgbClr val="9E7A15"/>
                </a:solidFill>
                <a:latin typeface="Verdana"/>
                <a:cs typeface="Verdana"/>
              </a:rPr>
              <a:t> INTERNATIONAL</a:t>
            </a:r>
          </a:p>
          <a:p>
            <a:pPr>
              <a:lnSpc>
                <a:spcPts val="5200"/>
              </a:lnSpc>
            </a:pPr>
            <a:r>
              <a:rPr lang="it-IT" sz="4400" dirty="0" smtClean="0">
                <a:solidFill>
                  <a:srgbClr val="9E7A15"/>
                </a:solidFill>
                <a:latin typeface="Verdana"/>
                <a:cs typeface="Verdana"/>
              </a:rPr>
              <a:t>CONFERENCE ON GEOMETRY AND GRAPHICS </a:t>
            </a:r>
            <a:endParaRPr lang="it-IT" sz="4400" dirty="0">
              <a:solidFill>
                <a:srgbClr val="9E7A15"/>
              </a:solidFill>
              <a:latin typeface="Verdana"/>
              <a:cs typeface="Verdana"/>
            </a:endParaRPr>
          </a:p>
        </p:txBody>
      </p:sp>
      <p:sp>
        <p:nvSpPr>
          <p:cNvPr id="22" name="CasellaDiTesto 21"/>
          <p:cNvSpPr txBox="1"/>
          <p:nvPr/>
        </p:nvSpPr>
        <p:spPr>
          <a:xfrm>
            <a:off x="-1" y="4898785"/>
            <a:ext cx="30275213" cy="843821"/>
          </a:xfrm>
          <a:prstGeom prst="rect">
            <a:avLst/>
          </a:prstGeom>
          <a:noFill/>
        </p:spPr>
        <p:txBody>
          <a:bodyPr wrap="square" rtlCol="0" anchor="t">
            <a:spAutoFit/>
          </a:bodyPr>
          <a:lstStyle/>
          <a:p>
            <a:pPr algn="ctr">
              <a:lnSpc>
                <a:spcPts val="3000"/>
              </a:lnSpc>
            </a:pPr>
            <a:r>
              <a:rPr lang="it-IT" sz="1800" b="1" dirty="0" smtClean="0">
                <a:solidFill>
                  <a:srgbClr val="9E7A15"/>
                </a:solidFill>
                <a:latin typeface="Verdana"/>
                <a:cs typeface="Verdana"/>
              </a:rPr>
              <a:t>Luigi COCCHIARELLA</a:t>
            </a:r>
            <a:r>
              <a:rPr lang="it-IT" sz="1800" b="1" baseline="30000" dirty="0" smtClean="0">
                <a:solidFill>
                  <a:srgbClr val="9E7A15"/>
                </a:solidFill>
                <a:latin typeface="Verdana"/>
                <a:cs typeface="Verdana"/>
              </a:rPr>
              <a:t>1</a:t>
            </a:r>
            <a:r>
              <a:rPr lang="it-IT" sz="1800" dirty="0" smtClean="0">
                <a:solidFill>
                  <a:srgbClr val="9E7A15"/>
                </a:solidFill>
                <a:latin typeface="Verdana"/>
                <a:cs typeface="Verdana"/>
              </a:rPr>
              <a:t>, </a:t>
            </a:r>
            <a:r>
              <a:rPr lang="it-IT" sz="1800" b="1" dirty="0">
                <a:solidFill>
                  <a:srgbClr val="9E7A15"/>
                </a:solidFill>
                <a:latin typeface="Verdana"/>
                <a:cs typeface="Verdana"/>
              </a:rPr>
              <a:t>Damiano </a:t>
            </a:r>
            <a:r>
              <a:rPr lang="it-IT" sz="1800" b="1" dirty="0" smtClean="0">
                <a:solidFill>
                  <a:srgbClr val="9E7A15"/>
                </a:solidFill>
                <a:latin typeface="Verdana"/>
                <a:cs typeface="Verdana"/>
              </a:rPr>
              <a:t>IACOBONE</a:t>
            </a:r>
            <a:r>
              <a:rPr lang="it-IT" sz="1800" b="1" baseline="30000" dirty="0" smtClean="0">
                <a:solidFill>
                  <a:srgbClr val="9E7A15"/>
                </a:solidFill>
                <a:latin typeface="Verdana"/>
                <a:cs typeface="Verdana"/>
              </a:rPr>
              <a:t>1</a:t>
            </a:r>
            <a:r>
              <a:rPr lang="it-IT" sz="1800" dirty="0" smtClean="0">
                <a:solidFill>
                  <a:srgbClr val="9E7A15"/>
                </a:solidFill>
                <a:latin typeface="Verdana"/>
                <a:cs typeface="Verdana"/>
              </a:rPr>
              <a:t>, </a:t>
            </a:r>
            <a:r>
              <a:rPr lang="it-IT" sz="1800" b="1" dirty="0" smtClean="0">
                <a:solidFill>
                  <a:srgbClr val="9E7A15"/>
                </a:solidFill>
                <a:latin typeface="Verdana"/>
                <a:cs typeface="Verdana"/>
              </a:rPr>
              <a:t>and </a:t>
            </a:r>
            <a:r>
              <a:rPr lang="it-IT" sz="1800" b="1" dirty="0">
                <a:solidFill>
                  <a:srgbClr val="9E7A15"/>
                </a:solidFill>
                <a:latin typeface="Verdana"/>
                <a:cs typeface="Verdana"/>
              </a:rPr>
              <a:t>Graziano </a:t>
            </a:r>
            <a:r>
              <a:rPr lang="it-IT" sz="1800" b="1" dirty="0" smtClean="0">
                <a:solidFill>
                  <a:srgbClr val="9E7A15"/>
                </a:solidFill>
                <a:latin typeface="Verdana"/>
                <a:cs typeface="Verdana"/>
              </a:rPr>
              <a:t>M. </a:t>
            </a:r>
            <a:r>
              <a:rPr lang="it-IT" sz="1800" b="1" dirty="0" smtClean="0">
                <a:solidFill>
                  <a:srgbClr val="9E7A15"/>
                </a:solidFill>
                <a:latin typeface="Verdana"/>
                <a:cs typeface="Verdana"/>
              </a:rPr>
              <a:t>VALENTI</a:t>
            </a:r>
            <a:r>
              <a:rPr lang="it-IT" sz="1800" b="1" baseline="30000" dirty="0" smtClean="0">
                <a:solidFill>
                  <a:srgbClr val="9E7A15"/>
                </a:solidFill>
                <a:latin typeface="Verdana"/>
                <a:cs typeface="Verdana"/>
              </a:rPr>
              <a:t>2</a:t>
            </a:r>
            <a:endParaRPr lang="it-IT" sz="1800" b="1" dirty="0" smtClean="0">
              <a:solidFill>
                <a:srgbClr val="9E7A15"/>
              </a:solidFill>
              <a:latin typeface="Verdana"/>
              <a:cs typeface="Verdana"/>
            </a:endParaRPr>
          </a:p>
          <a:p>
            <a:pPr algn="ctr">
              <a:lnSpc>
                <a:spcPts val="3000"/>
              </a:lnSpc>
            </a:pPr>
            <a:r>
              <a:rPr lang="it-IT" sz="1800" baseline="30000" dirty="0" smtClean="0">
                <a:solidFill>
                  <a:srgbClr val="9E7A15"/>
                </a:solidFill>
                <a:latin typeface="Verdana"/>
                <a:cs typeface="Verdana"/>
              </a:rPr>
              <a:t>1</a:t>
            </a:r>
            <a:r>
              <a:rPr lang="it-IT" sz="1800" dirty="0" smtClean="0">
                <a:solidFill>
                  <a:srgbClr val="9E7A15"/>
                </a:solidFill>
                <a:latin typeface="Verdana"/>
                <a:cs typeface="Verdana"/>
              </a:rPr>
              <a:t>Politecnico di Milano, </a:t>
            </a:r>
            <a:r>
              <a:rPr lang="it-IT" sz="1800" dirty="0" err="1" smtClean="0">
                <a:solidFill>
                  <a:srgbClr val="9E7A15"/>
                </a:solidFill>
                <a:latin typeface="Verdana"/>
                <a:cs typeface="Verdana"/>
              </a:rPr>
              <a:t>Italy</a:t>
            </a:r>
            <a:r>
              <a:rPr lang="it-IT" sz="1800" dirty="0" smtClean="0">
                <a:solidFill>
                  <a:srgbClr val="9E7A15"/>
                </a:solidFill>
                <a:latin typeface="Verdana"/>
                <a:cs typeface="Verdana"/>
              </a:rPr>
              <a:t>, </a:t>
            </a:r>
            <a:r>
              <a:rPr lang="it-IT" sz="1800" baseline="30000" dirty="0" smtClean="0">
                <a:solidFill>
                  <a:srgbClr val="9E7A15"/>
                </a:solidFill>
                <a:latin typeface="Verdana"/>
                <a:cs typeface="Verdana"/>
              </a:rPr>
              <a:t>2</a:t>
            </a:r>
            <a:r>
              <a:rPr lang="it-IT" sz="1800" dirty="0" smtClean="0">
                <a:solidFill>
                  <a:srgbClr val="9E7A15"/>
                </a:solidFill>
                <a:latin typeface="Verdana"/>
                <a:cs typeface="Verdana"/>
              </a:rPr>
              <a:t>Università Degli Studi di Roma La Sapienza, </a:t>
            </a:r>
            <a:r>
              <a:rPr lang="it-IT" sz="1800" dirty="0" err="1" smtClean="0">
                <a:solidFill>
                  <a:srgbClr val="9E7A15"/>
                </a:solidFill>
                <a:latin typeface="Verdana"/>
                <a:cs typeface="Verdana"/>
              </a:rPr>
              <a:t>Italy</a:t>
            </a:r>
            <a:endParaRPr lang="it-IT" sz="1800" dirty="0">
              <a:solidFill>
                <a:srgbClr val="9E7A15"/>
              </a:solidFill>
              <a:latin typeface="Verdana"/>
              <a:cs typeface="Verdana"/>
            </a:endParaRPr>
          </a:p>
        </p:txBody>
      </p:sp>
      <p:sp>
        <p:nvSpPr>
          <p:cNvPr id="29" name="CasellaDiTesto 28"/>
          <p:cNvSpPr txBox="1"/>
          <p:nvPr/>
        </p:nvSpPr>
        <p:spPr>
          <a:xfrm>
            <a:off x="2997043" y="6004890"/>
            <a:ext cx="28471908" cy="843821"/>
          </a:xfrm>
          <a:prstGeom prst="rect">
            <a:avLst/>
          </a:prstGeom>
          <a:noFill/>
        </p:spPr>
        <p:txBody>
          <a:bodyPr wrap="square" rtlCol="0" anchor="t">
            <a:spAutoFit/>
          </a:bodyPr>
          <a:lstStyle/>
          <a:p>
            <a:pPr>
              <a:lnSpc>
                <a:spcPts val="3000"/>
              </a:lnSpc>
            </a:pPr>
            <a:r>
              <a:rPr lang="en-GB" sz="1800" dirty="0" smtClean="0">
                <a:solidFill>
                  <a:srgbClr val="FFFFFF"/>
                </a:solidFill>
                <a:latin typeface="Verdana"/>
                <a:cs typeface="Verdana"/>
              </a:rPr>
              <a:t>TOPIC / SUBTOPIC: (i.e.) Theoretical Graphics and Geometry / Computer Aided Geometric Design</a:t>
            </a:r>
          </a:p>
          <a:p>
            <a:pPr>
              <a:lnSpc>
                <a:spcPts val="3000"/>
              </a:lnSpc>
            </a:pPr>
            <a:r>
              <a:rPr lang="en-GB" sz="1800" dirty="0" smtClean="0">
                <a:solidFill>
                  <a:srgbClr val="FFFFFF"/>
                </a:solidFill>
                <a:latin typeface="Verdana"/>
                <a:cs typeface="Verdana"/>
              </a:rPr>
              <a:t>KEYWORDS: (3 to 6) Instructions </a:t>
            </a:r>
            <a:r>
              <a:rPr lang="en-GB" sz="1800" dirty="0" smtClean="0">
                <a:solidFill>
                  <a:srgbClr val="FFFFFF"/>
                </a:solidFill>
                <a:latin typeface="Verdana"/>
                <a:cs typeface="Verdana"/>
              </a:rPr>
              <a:t>for formatting Posters, ICGG 2018, Geometry, Graphics</a:t>
            </a:r>
            <a:endParaRPr lang="en-GB" sz="1800" dirty="0">
              <a:solidFill>
                <a:srgbClr val="FFFFFF"/>
              </a:solidFill>
              <a:latin typeface="Verdana"/>
              <a:cs typeface="Verdana"/>
            </a:endParaRPr>
          </a:p>
        </p:txBody>
      </p:sp>
      <p:sp>
        <p:nvSpPr>
          <p:cNvPr id="31" name="CasellaDiTesto 30"/>
          <p:cNvSpPr txBox="1"/>
          <p:nvPr/>
        </p:nvSpPr>
        <p:spPr>
          <a:xfrm>
            <a:off x="1803304" y="7026266"/>
            <a:ext cx="26655925" cy="5314275"/>
          </a:xfrm>
          <a:prstGeom prst="rect">
            <a:avLst/>
          </a:prstGeom>
          <a:noFill/>
        </p:spPr>
        <p:txBody>
          <a:bodyPr wrap="square" rtlCol="0" anchor="t">
            <a:spAutoFit/>
          </a:bodyPr>
          <a:lstStyle/>
          <a:p>
            <a:pPr>
              <a:lnSpc>
                <a:spcPts val="2400"/>
              </a:lnSpc>
            </a:pPr>
            <a:r>
              <a:rPr lang="en-GB" sz="1600" dirty="0" smtClean="0">
                <a:latin typeface="Verdana"/>
                <a:cs typeface="Verdana"/>
              </a:rPr>
              <a:t>Write your text in this box, paying attention to the formatting rules. This file  presents the instructions for formatting Posters to be submitted to the 18th International Conference on Geometry and Graphics (ICGG 2018). These instructions are to be </a:t>
            </a:r>
            <a:r>
              <a:rPr lang="en-GB" sz="1600" dirty="0" smtClean="0">
                <a:latin typeface="Verdana"/>
                <a:cs typeface="Verdana"/>
              </a:rPr>
              <a:t>followed to the letter so </a:t>
            </a:r>
            <a:r>
              <a:rPr lang="en-GB" sz="1600" dirty="0" smtClean="0">
                <a:latin typeface="Verdana"/>
                <a:cs typeface="Verdana"/>
              </a:rPr>
              <a:t>that all the Posters in the proceedings have a consistent appearance. This poster itself is formatted according to the formatting rules. Use this file as a model and edition template. Do not change this template. This document is supplied as a Microsoft Power Point file containing preformatted styles. We strongly suggest </a:t>
            </a:r>
            <a:r>
              <a:rPr lang="en-GB" sz="1600" dirty="0" smtClean="0">
                <a:latin typeface="Verdana"/>
                <a:cs typeface="Verdana"/>
              </a:rPr>
              <a:t>authors </a:t>
            </a:r>
            <a:r>
              <a:rPr lang="en-GB" sz="1600" dirty="0" smtClean="0">
                <a:latin typeface="Verdana"/>
                <a:cs typeface="Verdana"/>
              </a:rPr>
              <a:t>replace the text of this file with their own, preserving the formatting. Since the text is short, paragraphs might not be necessary, however, if you are planning to have them, do it as in this template: space above title, title in italic, no space below the title. This box can be about 16x74cm in total. In order to set it use the four black small squared in the corners as reference points.</a:t>
            </a:r>
          </a:p>
          <a:p>
            <a:pPr>
              <a:lnSpc>
                <a:spcPts val="2400"/>
              </a:lnSpc>
            </a:pPr>
            <a:r>
              <a:rPr lang="en-GB" sz="1600" dirty="0" smtClean="0">
                <a:latin typeface="Verdana"/>
                <a:cs typeface="Verdana"/>
              </a:rPr>
              <a:t> </a:t>
            </a:r>
          </a:p>
          <a:p>
            <a:pPr>
              <a:lnSpc>
                <a:spcPts val="2400"/>
              </a:lnSpc>
            </a:pPr>
            <a:r>
              <a:rPr lang="en-GB" sz="1600" dirty="0" smtClean="0">
                <a:latin typeface="Verdana"/>
                <a:cs typeface="Verdana"/>
              </a:rPr>
              <a:t>Title, author(s) data and graphic composition</a:t>
            </a:r>
          </a:p>
          <a:p>
            <a:pPr>
              <a:lnSpc>
                <a:spcPts val="2400"/>
              </a:lnSpc>
            </a:pPr>
            <a:r>
              <a:rPr lang="en-GB" sz="1600" dirty="0" smtClean="0">
                <a:latin typeface="Verdana"/>
                <a:cs typeface="Verdana"/>
              </a:rPr>
              <a:t>Title of the poster and Author(s</a:t>
            </a:r>
            <a:r>
              <a:rPr lang="en-GB" sz="1600" dirty="0" smtClean="0">
                <a:latin typeface="Verdana"/>
                <a:cs typeface="Verdana"/>
              </a:rPr>
              <a:t>)’ name(s) </a:t>
            </a:r>
            <a:r>
              <a:rPr lang="en-GB" sz="1600" dirty="0" smtClean="0">
                <a:latin typeface="Verdana"/>
                <a:cs typeface="Verdana"/>
              </a:rPr>
              <a:t>will be located in the </a:t>
            </a:r>
            <a:r>
              <a:rPr lang="en-GB" sz="1600" dirty="0" smtClean="0">
                <a:latin typeface="Verdana"/>
                <a:cs typeface="Verdana"/>
              </a:rPr>
              <a:t>banners above, </a:t>
            </a:r>
            <a:r>
              <a:rPr lang="en-GB" sz="1600" dirty="0" smtClean="0">
                <a:latin typeface="Verdana"/>
                <a:cs typeface="Verdana"/>
              </a:rPr>
              <a:t>type the required info in the </a:t>
            </a:r>
            <a:r>
              <a:rPr lang="en-GB" sz="1600" dirty="0" err="1" smtClean="0">
                <a:latin typeface="Verdana"/>
                <a:cs typeface="Verdana"/>
              </a:rPr>
              <a:t>preset</a:t>
            </a:r>
            <a:r>
              <a:rPr lang="en-GB" sz="1600" dirty="0" smtClean="0">
                <a:latin typeface="Verdana"/>
                <a:cs typeface="Verdana"/>
              </a:rPr>
              <a:t> boxes. </a:t>
            </a:r>
            <a:r>
              <a:rPr lang="en-GB" sz="1600" dirty="0" smtClean="0">
                <a:latin typeface="Verdana"/>
                <a:cs typeface="Verdana"/>
              </a:rPr>
              <a:t>Names of the Authors are in given order: name of birth, initial, surname, with SURNAME in capital letters. Figures </a:t>
            </a:r>
            <a:r>
              <a:rPr lang="en-GB" sz="1600" dirty="0" smtClean="0">
                <a:latin typeface="Verdana"/>
                <a:cs typeface="Verdana"/>
              </a:rPr>
              <a:t>and Tables will be placed in the white field below. There are not special instructions for the graphics feature of figures and tables in the Poster, only be sure that the overall composition is appropriate to topics and procedures presented, and that the graphic impact is clear. Also make sure your images are not too small (especially if they are graphically detailed) or too big (especially if they are graphically poor). Captions and comments can be added, according to the samples above. </a:t>
            </a:r>
            <a:r>
              <a:rPr lang="en-GB" sz="1600" dirty="0" smtClean="0">
                <a:latin typeface="Verdana"/>
                <a:cs typeface="Verdana"/>
              </a:rPr>
              <a:t>Unlike </a:t>
            </a:r>
            <a:r>
              <a:rPr lang="en-GB" sz="1600" dirty="0" smtClean="0">
                <a:latin typeface="Verdana"/>
                <a:cs typeface="Verdana"/>
              </a:rPr>
              <a:t>a Full Paper, in a Poster the visual effect is dominant, therefore short and concise comments aside the images are strongly suggested. Use the recommended font and size in each section of the poster.</a:t>
            </a:r>
          </a:p>
          <a:p>
            <a:pPr>
              <a:lnSpc>
                <a:spcPts val="2400"/>
              </a:lnSpc>
            </a:pPr>
            <a:r>
              <a:rPr lang="en-GB" sz="1600" dirty="0" smtClean="0">
                <a:latin typeface="Verdana"/>
                <a:cs typeface="Verdana"/>
              </a:rPr>
              <a:t> </a:t>
            </a:r>
          </a:p>
          <a:p>
            <a:pPr>
              <a:lnSpc>
                <a:spcPts val="2400"/>
              </a:lnSpc>
            </a:pPr>
            <a:r>
              <a:rPr lang="en-GB" sz="1600" dirty="0" err="1" smtClean="0">
                <a:latin typeface="Verdana"/>
                <a:cs typeface="Verdana"/>
              </a:rPr>
              <a:t>Formattig</a:t>
            </a:r>
            <a:r>
              <a:rPr lang="en-GB" sz="1600" dirty="0" smtClean="0">
                <a:latin typeface="Verdana"/>
                <a:cs typeface="Verdana"/>
              </a:rPr>
              <a:t> text in this box</a:t>
            </a:r>
          </a:p>
          <a:p>
            <a:pPr>
              <a:lnSpc>
                <a:spcPts val="2400"/>
              </a:lnSpc>
            </a:pPr>
            <a:r>
              <a:rPr lang="en-GB" sz="1600" dirty="0" smtClean="0">
                <a:latin typeface="Verdana"/>
                <a:cs typeface="Verdana"/>
              </a:rPr>
              <a:t>This paragraph is set in one column the distance between the columns is 2 cm. Vertical alignment is to upper side of the box, starting with a space above the first word. Font is Verdana, 16pt. Space between the lines is exactly 24pt. Mind that this box contains in total about 3.000 characters, including spaces. Do not place images in this part. Short list of cited references [1] can be displayed.</a:t>
            </a:r>
          </a:p>
          <a:p>
            <a:pPr>
              <a:lnSpc>
                <a:spcPts val="2400"/>
              </a:lnSpc>
            </a:pPr>
            <a:r>
              <a:rPr lang="en-GB" sz="1600" dirty="0" smtClean="0">
                <a:latin typeface="Verdana"/>
                <a:cs typeface="Verdana"/>
              </a:rPr>
              <a:t> </a:t>
            </a:r>
          </a:p>
          <a:p>
            <a:pPr>
              <a:lnSpc>
                <a:spcPts val="2400"/>
              </a:lnSpc>
            </a:pPr>
            <a:r>
              <a:rPr lang="en-GB" sz="1600" dirty="0" smtClean="0">
                <a:latin typeface="Verdana"/>
                <a:cs typeface="Verdana"/>
              </a:rPr>
              <a:t>References</a:t>
            </a:r>
          </a:p>
          <a:p>
            <a:pPr>
              <a:lnSpc>
                <a:spcPts val="2400"/>
              </a:lnSpc>
            </a:pPr>
            <a:r>
              <a:rPr lang="en-GB" sz="1600" dirty="0" smtClean="0">
                <a:latin typeface="Verdana"/>
                <a:cs typeface="Verdana"/>
              </a:rPr>
              <a:t>[1] F.M. Croft, “Resolution for the 17th ICGG in Beijing, China”. J. Geometry Graphics 20 (2), 283-284 (2016).</a:t>
            </a:r>
            <a:endParaRPr lang="en-GB" sz="1600" dirty="0">
              <a:latin typeface="Verdana"/>
              <a:cs typeface="Verdana"/>
            </a:endParaRPr>
          </a:p>
        </p:txBody>
      </p:sp>
      <p:sp>
        <p:nvSpPr>
          <p:cNvPr id="4" name="CasellaDiTesto 3"/>
          <p:cNvSpPr txBox="1"/>
          <p:nvPr/>
        </p:nvSpPr>
        <p:spPr>
          <a:xfrm>
            <a:off x="-1" y="13202767"/>
            <a:ext cx="30275213" cy="29346495"/>
          </a:xfrm>
          <a:prstGeom prst="rect">
            <a:avLst/>
          </a:prstGeom>
          <a:noFill/>
        </p:spPr>
        <p:txBody>
          <a:bodyPr wrap="square" rtlCol="0">
            <a:spAutoFit/>
          </a:bodyPr>
          <a:lstStyle/>
          <a:p>
            <a:pPr algn="ctr">
              <a:lnSpc>
                <a:spcPts val="5200"/>
              </a:lnSpc>
            </a:pPr>
            <a:endParaRPr lang="en-GB" sz="4400" dirty="0" smtClean="0">
              <a:solidFill>
                <a:srgbClr val="D80067"/>
              </a:solidFill>
              <a:latin typeface="Verdana"/>
              <a:cs typeface="Verdana"/>
            </a:endParaRPr>
          </a:p>
          <a:p>
            <a:pPr algn="ctr">
              <a:lnSpc>
                <a:spcPts val="5200"/>
              </a:lnSpc>
            </a:pPr>
            <a:r>
              <a:rPr lang="en-GB" sz="4400" dirty="0" smtClean="0">
                <a:solidFill>
                  <a:srgbClr val="D80067"/>
                </a:solidFill>
                <a:latin typeface="Verdana"/>
                <a:cs typeface="Verdana"/>
              </a:rPr>
              <a:t>INSTRUCTIONS</a:t>
            </a:r>
          </a:p>
          <a:p>
            <a:pPr algn="ctr">
              <a:lnSpc>
                <a:spcPts val="5200"/>
              </a:lnSpc>
            </a:pPr>
            <a:endParaRPr lang="en-GB" sz="4400" dirty="0" smtClean="0">
              <a:solidFill>
                <a:srgbClr val="D80067"/>
              </a:solidFill>
              <a:latin typeface="Verdana"/>
              <a:cs typeface="Verdana"/>
            </a:endParaRPr>
          </a:p>
          <a:p>
            <a:pPr algn="ctr">
              <a:lnSpc>
                <a:spcPts val="5200"/>
              </a:lnSpc>
            </a:pPr>
            <a:r>
              <a:rPr lang="en-GB" sz="4400" dirty="0">
                <a:solidFill>
                  <a:srgbClr val="D80067"/>
                </a:solidFill>
                <a:latin typeface="Verdana"/>
                <a:cs typeface="Verdana"/>
              </a:rPr>
              <a:t>IMPORTANT: this template is for </a:t>
            </a:r>
            <a:r>
              <a:rPr lang="en-GB" sz="4400" dirty="0" smtClean="0">
                <a:solidFill>
                  <a:srgbClr val="D80067"/>
                </a:solidFill>
                <a:latin typeface="Verdana"/>
                <a:cs typeface="Verdana"/>
              </a:rPr>
              <a:t>Microsoft Power </a:t>
            </a:r>
            <a:r>
              <a:rPr lang="en-GB" sz="4400" dirty="0">
                <a:solidFill>
                  <a:srgbClr val="D80067"/>
                </a:solidFill>
                <a:latin typeface="Verdana"/>
                <a:cs typeface="Verdana"/>
              </a:rPr>
              <a:t>Point users only:</a:t>
            </a:r>
          </a:p>
          <a:p>
            <a:pPr algn="ctr">
              <a:lnSpc>
                <a:spcPts val="5200"/>
              </a:lnSpc>
            </a:pPr>
            <a:r>
              <a:rPr lang="en-GB" sz="4400" dirty="0">
                <a:solidFill>
                  <a:srgbClr val="D80067"/>
                </a:solidFill>
                <a:latin typeface="Verdana"/>
                <a:cs typeface="Verdana"/>
              </a:rPr>
              <a:t>if you use </a:t>
            </a:r>
            <a:r>
              <a:rPr lang="en-GB" sz="4400" dirty="0" smtClean="0">
                <a:solidFill>
                  <a:srgbClr val="D80067"/>
                </a:solidFill>
                <a:latin typeface="Verdana"/>
                <a:cs typeface="Verdana"/>
              </a:rPr>
              <a:t>Adobe Photoshop </a:t>
            </a:r>
            <a:r>
              <a:rPr lang="en-GB" sz="4400" dirty="0">
                <a:solidFill>
                  <a:srgbClr val="D80067"/>
                </a:solidFill>
                <a:latin typeface="Verdana"/>
                <a:cs typeface="Verdana"/>
              </a:rPr>
              <a:t>download the </a:t>
            </a:r>
            <a:r>
              <a:rPr lang="en-GB" sz="4400" dirty="0" smtClean="0">
                <a:solidFill>
                  <a:srgbClr val="D80067"/>
                </a:solidFill>
                <a:latin typeface="Verdana"/>
                <a:cs typeface="Verdana"/>
              </a:rPr>
              <a:t>“</a:t>
            </a:r>
            <a:r>
              <a:rPr lang="en-GB" sz="4400" dirty="0" err="1" smtClean="0">
                <a:solidFill>
                  <a:srgbClr val="D80067"/>
                </a:solidFill>
                <a:latin typeface="Verdana"/>
                <a:cs typeface="Verdana"/>
              </a:rPr>
              <a:t>psd</a:t>
            </a:r>
            <a:r>
              <a:rPr lang="en-GB" sz="4400" dirty="0">
                <a:solidFill>
                  <a:srgbClr val="D80067"/>
                </a:solidFill>
                <a:latin typeface="Verdana"/>
                <a:cs typeface="Verdana"/>
              </a:rPr>
              <a:t>” </a:t>
            </a:r>
            <a:r>
              <a:rPr lang="en-GB" sz="4400" dirty="0" smtClean="0">
                <a:solidFill>
                  <a:srgbClr val="D80067"/>
                </a:solidFill>
                <a:latin typeface="Verdana"/>
                <a:cs typeface="Verdana"/>
              </a:rPr>
              <a:t>template</a:t>
            </a:r>
          </a:p>
          <a:p>
            <a:pPr algn="ctr">
              <a:lnSpc>
                <a:spcPts val="5200"/>
              </a:lnSpc>
            </a:pPr>
            <a:endParaRPr lang="en-GB" sz="4400" dirty="0" smtClean="0">
              <a:solidFill>
                <a:srgbClr val="D80067"/>
              </a:solidFill>
              <a:latin typeface="Verdana"/>
              <a:cs typeface="Verdana"/>
            </a:endParaRPr>
          </a:p>
          <a:p>
            <a:pPr>
              <a:lnSpc>
                <a:spcPts val="2400"/>
              </a:lnSpc>
            </a:pPr>
            <a:r>
              <a:rPr lang="en-GB" sz="1600" dirty="0" smtClean="0">
                <a:solidFill>
                  <a:srgbClr val="D80067"/>
                </a:solidFill>
                <a:latin typeface="Verdana"/>
                <a:cs typeface="Verdana"/>
              </a:rPr>
              <a:t>							</a:t>
            </a:r>
          </a:p>
          <a:p>
            <a:pPr>
              <a:lnSpc>
                <a:spcPts val="2400"/>
              </a:lnSpc>
            </a:pPr>
            <a:endParaRPr lang="en-GB" sz="1600" dirty="0" smtClean="0">
              <a:solidFill>
                <a:srgbClr val="D80067"/>
              </a:solidFill>
              <a:latin typeface="Verdana"/>
              <a:cs typeface="Verdana"/>
            </a:endParaRPr>
          </a:p>
          <a:p>
            <a:pPr>
              <a:lnSpc>
                <a:spcPts val="5200"/>
              </a:lnSpc>
            </a:pPr>
            <a:r>
              <a:rPr lang="en-GB" sz="1600" dirty="0" smtClean="0">
                <a:solidFill>
                  <a:srgbClr val="D80067"/>
                </a:solidFill>
                <a:latin typeface="Verdana"/>
                <a:cs typeface="Verdana"/>
              </a:rPr>
              <a:t>	</a:t>
            </a:r>
          </a:p>
          <a:p>
            <a:pPr>
              <a:lnSpc>
                <a:spcPts val="5200"/>
              </a:lnSpc>
            </a:pPr>
            <a:r>
              <a:rPr lang="en-GB" sz="1600" dirty="0" smtClean="0">
                <a:solidFill>
                  <a:srgbClr val="D80067"/>
                </a:solidFill>
                <a:latin typeface="Verdana"/>
                <a:cs typeface="Verdana"/>
              </a:rPr>
              <a:t>	</a:t>
            </a:r>
            <a:r>
              <a:rPr lang="en-GB" sz="4400" dirty="0" smtClean="0">
                <a:solidFill>
                  <a:srgbClr val="D80067"/>
                </a:solidFill>
                <a:latin typeface="Verdana"/>
                <a:cs typeface="Verdana"/>
              </a:rPr>
              <a:t>FORMATTING THE TITLE OF THE POSTER:</a:t>
            </a:r>
          </a:p>
          <a:p>
            <a:pPr>
              <a:lnSpc>
                <a:spcPts val="5200"/>
              </a:lnSpc>
            </a:pPr>
            <a:r>
              <a:rPr lang="en-GB" sz="4400" dirty="0" smtClean="0">
                <a:solidFill>
                  <a:srgbClr val="D80067"/>
                </a:solidFill>
                <a:latin typeface="Verdana"/>
                <a:cs typeface="Verdana"/>
              </a:rPr>
              <a:t>	ALL CAPITALS</a:t>
            </a:r>
          </a:p>
          <a:p>
            <a:pPr>
              <a:lnSpc>
                <a:spcPts val="5200"/>
              </a:lnSpc>
            </a:pPr>
            <a:r>
              <a:rPr lang="en-GB" sz="4400" dirty="0" smtClean="0">
                <a:solidFill>
                  <a:srgbClr val="D80067"/>
                </a:solidFill>
                <a:latin typeface="Verdana"/>
                <a:cs typeface="Verdana"/>
              </a:rPr>
              <a:t>	Alignment: LEFT</a:t>
            </a:r>
          </a:p>
          <a:p>
            <a:pPr>
              <a:lnSpc>
                <a:spcPts val="5200"/>
              </a:lnSpc>
            </a:pPr>
            <a:r>
              <a:rPr lang="en-GB" sz="4400" dirty="0" smtClean="0">
                <a:solidFill>
                  <a:srgbClr val="D80067"/>
                </a:solidFill>
                <a:latin typeface="Verdana"/>
                <a:cs typeface="Verdana"/>
              </a:rPr>
              <a:t>	replace the title above with your own title (SAME COLOR)	</a:t>
            </a:r>
          </a:p>
          <a:p>
            <a:pPr>
              <a:lnSpc>
                <a:spcPts val="5200"/>
              </a:lnSpc>
            </a:pPr>
            <a:r>
              <a:rPr lang="en-GB" sz="4400" dirty="0" smtClean="0">
                <a:solidFill>
                  <a:srgbClr val="D80067"/>
                </a:solidFill>
                <a:latin typeface="Verdana"/>
                <a:cs typeface="Verdana"/>
              </a:rPr>
              <a:t>	Font: Verdana regular 44pt, spacing 52pt</a:t>
            </a:r>
          </a:p>
          <a:p>
            <a:pPr>
              <a:lnSpc>
                <a:spcPts val="5200"/>
              </a:lnSpc>
            </a:pPr>
            <a:r>
              <a:rPr lang="en-GB" sz="4400" dirty="0" smtClean="0">
                <a:solidFill>
                  <a:srgbClr val="D80067"/>
                </a:solidFill>
                <a:latin typeface="Verdana"/>
                <a:cs typeface="Verdana"/>
              </a:rPr>
              <a:t>	</a:t>
            </a:r>
            <a:endParaRPr lang="en-GB" sz="1600" dirty="0" smtClean="0">
              <a:solidFill>
                <a:srgbClr val="D80067"/>
              </a:solidFill>
              <a:latin typeface="Verdana"/>
              <a:cs typeface="Verdana"/>
            </a:endParaRPr>
          </a:p>
          <a:p>
            <a:pPr>
              <a:lnSpc>
                <a:spcPts val="2400"/>
              </a:lnSpc>
            </a:pPr>
            <a:endParaRPr lang="en-GB" sz="1600" dirty="0" smtClean="0">
              <a:solidFill>
                <a:srgbClr val="D80067"/>
              </a:solidFill>
              <a:latin typeface="Verdana"/>
              <a:cs typeface="Verdana"/>
            </a:endParaRPr>
          </a:p>
          <a:p>
            <a:pPr lvl="1">
              <a:lnSpc>
                <a:spcPts val="3000"/>
              </a:lnSpc>
            </a:pPr>
            <a:r>
              <a:rPr lang="en-GB" sz="1800" dirty="0" smtClean="0">
                <a:solidFill>
                  <a:srgbClr val="D80067"/>
                </a:solidFill>
                <a:latin typeface="Verdana"/>
                <a:cs typeface="Verdana"/>
              </a:rPr>
              <a:t>FORMATTING AUTHORS’ NAMES (first line) AND AFFILIATIONS (below the authors’ names):</a:t>
            </a:r>
          </a:p>
          <a:p>
            <a:pPr lvl="1">
              <a:lnSpc>
                <a:spcPts val="3000"/>
              </a:lnSpc>
            </a:pPr>
            <a:r>
              <a:rPr lang="en-GB" sz="1800" dirty="0" smtClean="0">
                <a:solidFill>
                  <a:srgbClr val="D80067"/>
                </a:solidFill>
                <a:latin typeface="Verdana"/>
                <a:cs typeface="Verdana"/>
              </a:rPr>
              <a:t>Alignment: CENTRE</a:t>
            </a:r>
          </a:p>
          <a:p>
            <a:pPr lvl="1">
              <a:lnSpc>
                <a:spcPts val="3000"/>
              </a:lnSpc>
            </a:pPr>
            <a:r>
              <a:rPr lang="en-GB" sz="1800" dirty="0" smtClean="0">
                <a:solidFill>
                  <a:srgbClr val="D80067"/>
                </a:solidFill>
                <a:latin typeface="Verdana"/>
                <a:cs typeface="Verdana"/>
              </a:rPr>
              <a:t>Replace the text above with your own text (SAME COLOR)	</a:t>
            </a:r>
          </a:p>
          <a:p>
            <a:pPr>
              <a:lnSpc>
                <a:spcPts val="3000"/>
              </a:lnSpc>
            </a:pPr>
            <a:r>
              <a:rPr lang="en-GB" sz="1800" dirty="0" smtClean="0">
                <a:solidFill>
                  <a:srgbClr val="D80067"/>
                </a:solidFill>
                <a:latin typeface="Verdana"/>
                <a:cs typeface="Verdana"/>
              </a:rPr>
              <a:t>	Font: Verdana 18pt, spacing 30pt (bold for </a:t>
            </a:r>
            <a:r>
              <a:rPr lang="en-GB" sz="1800" b="1" dirty="0" smtClean="0">
                <a:solidFill>
                  <a:srgbClr val="D80067"/>
                </a:solidFill>
                <a:latin typeface="Verdana"/>
                <a:cs typeface="Verdana"/>
              </a:rPr>
              <a:t>Name SURNAME</a:t>
            </a:r>
            <a:r>
              <a:rPr lang="en-GB" sz="1800" dirty="0" smtClean="0">
                <a:solidFill>
                  <a:srgbClr val="D80067"/>
                </a:solidFill>
                <a:latin typeface="Verdana"/>
                <a:cs typeface="Verdana"/>
              </a:rPr>
              <a:t>, regular for Affiliation)</a:t>
            </a:r>
          </a:p>
          <a:p>
            <a:pPr>
              <a:lnSpc>
                <a:spcPts val="3000"/>
              </a:lnSpc>
            </a:pPr>
            <a:r>
              <a:rPr lang="en-GB" sz="1800" dirty="0" smtClean="0">
                <a:solidFill>
                  <a:srgbClr val="D80067"/>
                </a:solidFill>
                <a:latin typeface="Verdana"/>
                <a:cs typeface="Verdana"/>
              </a:rPr>
              <a:t>	</a:t>
            </a:r>
            <a:endParaRPr lang="en-GB" sz="1600" dirty="0" smtClean="0">
              <a:solidFill>
                <a:srgbClr val="D80067"/>
              </a:solidFill>
              <a:latin typeface="Verdana"/>
              <a:cs typeface="Verdana"/>
            </a:endParaRPr>
          </a:p>
          <a:p>
            <a:pPr>
              <a:lnSpc>
                <a:spcPts val="2400"/>
              </a:lnSpc>
            </a:pPr>
            <a:endParaRPr lang="en-GB" sz="1600" dirty="0" smtClean="0">
              <a:solidFill>
                <a:srgbClr val="D80067"/>
              </a:solidFill>
              <a:latin typeface="Verdana"/>
              <a:cs typeface="Verdana"/>
            </a:endParaRPr>
          </a:p>
          <a:p>
            <a:pPr lvl="1">
              <a:lnSpc>
                <a:spcPts val="3000"/>
              </a:lnSpc>
            </a:pPr>
            <a:r>
              <a:rPr lang="en-GB" sz="1800" dirty="0" smtClean="0">
                <a:solidFill>
                  <a:srgbClr val="D80067"/>
                </a:solidFill>
                <a:latin typeface="Verdana"/>
                <a:cs typeface="Verdana"/>
              </a:rPr>
              <a:t>FORMATTING TOPIC / SUBTOPIC, and KEYWORDS (keep the words “TOPIC / SUBTOPIC” and “KEYWORDS”):</a:t>
            </a:r>
          </a:p>
          <a:p>
            <a:pPr lvl="1">
              <a:lnSpc>
                <a:spcPts val="3000"/>
              </a:lnSpc>
            </a:pPr>
            <a:r>
              <a:rPr lang="en-GB" sz="1800" dirty="0" smtClean="0">
                <a:solidFill>
                  <a:srgbClr val="D80067"/>
                </a:solidFill>
                <a:latin typeface="Verdana"/>
                <a:cs typeface="Verdana"/>
              </a:rPr>
              <a:t>Alignment: LEFT, same as the title of the Poster</a:t>
            </a:r>
          </a:p>
          <a:p>
            <a:pPr lvl="1">
              <a:lnSpc>
                <a:spcPts val="3000"/>
              </a:lnSpc>
            </a:pPr>
            <a:r>
              <a:rPr lang="en-GB" sz="1800" dirty="0" smtClean="0">
                <a:solidFill>
                  <a:srgbClr val="D80067"/>
                </a:solidFill>
                <a:latin typeface="Verdana"/>
                <a:cs typeface="Verdana"/>
              </a:rPr>
              <a:t>Replace the text above with your own text (COLOR WHITE)</a:t>
            </a:r>
          </a:p>
          <a:p>
            <a:pPr lvl="1">
              <a:lnSpc>
                <a:spcPts val="3000"/>
              </a:lnSpc>
            </a:pPr>
            <a:r>
              <a:rPr lang="en-GB" sz="1800" dirty="0" smtClean="0">
                <a:solidFill>
                  <a:srgbClr val="D80067"/>
                </a:solidFill>
                <a:latin typeface="Verdana"/>
                <a:cs typeface="Verdana"/>
              </a:rPr>
              <a:t>Font: Verdana regular 18pt, spacing 30pt</a:t>
            </a:r>
          </a:p>
          <a:p>
            <a:pPr>
              <a:lnSpc>
                <a:spcPts val="2400"/>
              </a:lnSpc>
            </a:pPr>
            <a:endParaRPr lang="en-GB" sz="1600" dirty="0" smtClean="0">
              <a:solidFill>
                <a:srgbClr val="D80067"/>
              </a:solidFill>
              <a:latin typeface="Verdana"/>
              <a:cs typeface="Verdana"/>
            </a:endParaRPr>
          </a:p>
          <a:p>
            <a:pPr>
              <a:lnSpc>
                <a:spcPts val="2400"/>
              </a:lnSpc>
            </a:pPr>
            <a:endParaRPr lang="en-GB" sz="1600" dirty="0" smtClean="0">
              <a:solidFill>
                <a:srgbClr val="D80067"/>
              </a:solidFill>
              <a:latin typeface="Verdana"/>
              <a:cs typeface="Verdana"/>
            </a:endParaRPr>
          </a:p>
          <a:p>
            <a:pPr lvl="1">
              <a:lnSpc>
                <a:spcPts val="2400"/>
              </a:lnSpc>
            </a:pPr>
            <a:r>
              <a:rPr lang="en-GB" sz="1600" dirty="0" smtClean="0">
                <a:solidFill>
                  <a:srgbClr val="D80067"/>
                </a:solidFill>
                <a:latin typeface="Verdana"/>
                <a:cs typeface="Verdana"/>
              </a:rPr>
              <a:t>FORMATTING THE TEXT IN THE YELLOW BOX ABOVE:</a:t>
            </a:r>
          </a:p>
          <a:p>
            <a:pPr lvl="1">
              <a:lnSpc>
                <a:spcPts val="2400"/>
              </a:lnSpc>
            </a:pPr>
            <a:r>
              <a:rPr lang="en-GB" sz="1600" dirty="0" smtClean="0">
                <a:solidFill>
                  <a:srgbClr val="D80067"/>
                </a:solidFill>
                <a:latin typeface="Verdana"/>
                <a:cs typeface="Verdana"/>
              </a:rPr>
              <a:t>Alignment: LEFT</a:t>
            </a:r>
          </a:p>
          <a:p>
            <a:pPr lvl="1">
              <a:lnSpc>
                <a:spcPts val="2400"/>
              </a:lnSpc>
            </a:pPr>
            <a:r>
              <a:rPr lang="en-GB" sz="1600" dirty="0" smtClean="0">
                <a:solidFill>
                  <a:srgbClr val="D80067"/>
                </a:solidFill>
                <a:latin typeface="Verdana"/>
                <a:cs typeface="Verdana"/>
              </a:rPr>
              <a:t>Replace the text above with your own text (COLOR BLACK)</a:t>
            </a:r>
          </a:p>
          <a:p>
            <a:pPr lvl="1">
              <a:lnSpc>
                <a:spcPts val="2400"/>
              </a:lnSpc>
            </a:pPr>
            <a:r>
              <a:rPr lang="en-GB" sz="1600" dirty="0" smtClean="0">
                <a:solidFill>
                  <a:srgbClr val="D80067"/>
                </a:solidFill>
                <a:latin typeface="Verdana"/>
                <a:cs typeface="Verdana"/>
              </a:rPr>
              <a:t>Font: Verdana 16pt regular, spacing 24pt</a:t>
            </a:r>
          </a:p>
          <a:p>
            <a:pPr>
              <a:lnSpc>
                <a:spcPts val="2400"/>
              </a:lnSpc>
            </a:pPr>
            <a:endParaRPr lang="en-GB" sz="1600" dirty="0" smtClean="0">
              <a:solidFill>
                <a:srgbClr val="D80067"/>
              </a:solidFill>
              <a:latin typeface="Verdana"/>
              <a:cs typeface="Verdana"/>
            </a:endParaRPr>
          </a:p>
          <a:p>
            <a:pPr>
              <a:lnSpc>
                <a:spcPts val="2400"/>
              </a:lnSpc>
            </a:pPr>
            <a:endParaRPr lang="en-GB" sz="1600" dirty="0" smtClean="0">
              <a:solidFill>
                <a:srgbClr val="D80067"/>
              </a:solidFill>
              <a:latin typeface="Verdana"/>
              <a:cs typeface="Verdana"/>
            </a:endParaRPr>
          </a:p>
          <a:p>
            <a:pPr>
              <a:lnSpc>
                <a:spcPts val="2400"/>
              </a:lnSpc>
            </a:pPr>
            <a:endParaRPr lang="en-GB" sz="1600" dirty="0" smtClean="0">
              <a:solidFill>
                <a:srgbClr val="D80067"/>
              </a:solidFill>
              <a:latin typeface="Verdana"/>
              <a:cs typeface="Verdana"/>
            </a:endParaRPr>
          </a:p>
          <a:p>
            <a:pPr algn="ctr">
              <a:lnSpc>
                <a:spcPts val="5200"/>
              </a:lnSpc>
            </a:pPr>
            <a:r>
              <a:rPr lang="en-GB" sz="4400" dirty="0" smtClean="0">
                <a:solidFill>
                  <a:srgbClr val="D80067"/>
                </a:solidFill>
                <a:latin typeface="Verdana"/>
                <a:cs typeface="Verdana"/>
              </a:rPr>
              <a:t>COMPOSE YOUR IMAGES IN THIS GRAPHIC FIELD</a:t>
            </a:r>
          </a:p>
          <a:p>
            <a:pPr algn="ctr">
              <a:lnSpc>
                <a:spcPts val="5200"/>
              </a:lnSpc>
            </a:pPr>
            <a:endParaRPr lang="en-GB" sz="4400" dirty="0" smtClean="0">
              <a:solidFill>
                <a:srgbClr val="D80067"/>
              </a:solidFill>
              <a:latin typeface="Verdana"/>
              <a:cs typeface="Verdana"/>
            </a:endParaRPr>
          </a:p>
          <a:p>
            <a:pPr algn="ctr">
              <a:lnSpc>
                <a:spcPts val="5200"/>
              </a:lnSpc>
            </a:pPr>
            <a:r>
              <a:rPr lang="en-GB" sz="4400" dirty="0" smtClean="0">
                <a:solidFill>
                  <a:srgbClr val="D80067"/>
                </a:solidFill>
                <a:latin typeface="Verdana"/>
                <a:cs typeface="Verdana"/>
              </a:rPr>
              <a:t>There are no specific guidelines for it,</a:t>
            </a:r>
          </a:p>
          <a:p>
            <a:pPr algn="ctr">
              <a:lnSpc>
                <a:spcPts val="5200"/>
              </a:lnSpc>
            </a:pPr>
            <a:r>
              <a:rPr lang="en-GB" sz="4400" dirty="0" err="1" smtClean="0">
                <a:solidFill>
                  <a:srgbClr val="D80067"/>
                </a:solidFill>
                <a:latin typeface="Verdana"/>
                <a:cs typeface="Verdana"/>
              </a:rPr>
              <a:t>ony</a:t>
            </a:r>
            <a:r>
              <a:rPr lang="en-GB" sz="4400" dirty="0" smtClean="0">
                <a:solidFill>
                  <a:srgbClr val="D80067"/>
                </a:solidFill>
                <a:latin typeface="Verdana"/>
                <a:cs typeface="Verdana"/>
              </a:rPr>
              <a:t> take a look at the recommendations</a:t>
            </a:r>
          </a:p>
          <a:p>
            <a:pPr algn="ctr">
              <a:lnSpc>
                <a:spcPts val="5200"/>
              </a:lnSpc>
            </a:pPr>
            <a:r>
              <a:rPr lang="en-GB" sz="4400" dirty="0" smtClean="0">
                <a:solidFill>
                  <a:srgbClr val="D80067"/>
                </a:solidFill>
                <a:latin typeface="Verdana"/>
                <a:cs typeface="Verdana"/>
              </a:rPr>
              <a:t>for the graphic composition </a:t>
            </a:r>
          </a:p>
          <a:p>
            <a:pPr algn="ctr">
              <a:lnSpc>
                <a:spcPts val="5200"/>
              </a:lnSpc>
            </a:pPr>
            <a:r>
              <a:rPr lang="en-GB" sz="4400" dirty="0" smtClean="0">
                <a:solidFill>
                  <a:srgbClr val="D80067"/>
                </a:solidFill>
                <a:latin typeface="Verdana"/>
                <a:cs typeface="Verdana"/>
              </a:rPr>
              <a:t>in the yellow box above</a:t>
            </a:r>
          </a:p>
          <a:p>
            <a:pPr algn="ctr">
              <a:lnSpc>
                <a:spcPts val="5200"/>
              </a:lnSpc>
            </a:pPr>
            <a:endParaRPr lang="en-GB" sz="4400" dirty="0" smtClean="0">
              <a:solidFill>
                <a:srgbClr val="D80067"/>
              </a:solidFill>
              <a:latin typeface="Verdana"/>
              <a:cs typeface="Verdana"/>
            </a:endParaRPr>
          </a:p>
          <a:p>
            <a:pPr algn="ctr">
              <a:lnSpc>
                <a:spcPts val="5200"/>
              </a:lnSpc>
            </a:pPr>
            <a:r>
              <a:rPr lang="en-GB" sz="4400" dirty="0" smtClean="0">
                <a:solidFill>
                  <a:srgbClr val="D80067"/>
                </a:solidFill>
                <a:latin typeface="Verdana"/>
                <a:cs typeface="Verdana"/>
              </a:rPr>
              <a:t>Use all this white field,</a:t>
            </a:r>
          </a:p>
          <a:p>
            <a:pPr algn="ctr">
              <a:lnSpc>
                <a:spcPts val="5200"/>
              </a:lnSpc>
            </a:pPr>
            <a:r>
              <a:rPr lang="en-GB" sz="4400" dirty="0" smtClean="0">
                <a:solidFill>
                  <a:srgbClr val="D80067"/>
                </a:solidFill>
                <a:latin typeface="Verdana"/>
                <a:cs typeface="Verdana"/>
              </a:rPr>
              <a:t>no margins are required</a:t>
            </a:r>
          </a:p>
          <a:p>
            <a:pPr algn="ctr">
              <a:lnSpc>
                <a:spcPts val="5200"/>
              </a:lnSpc>
            </a:pPr>
            <a:endParaRPr lang="en-GB" sz="4400" dirty="0" smtClean="0">
              <a:solidFill>
                <a:srgbClr val="D80067"/>
              </a:solidFill>
              <a:latin typeface="Verdana"/>
              <a:cs typeface="Verdana"/>
            </a:endParaRPr>
          </a:p>
          <a:p>
            <a:pPr algn="ctr">
              <a:lnSpc>
                <a:spcPts val="2400"/>
              </a:lnSpc>
            </a:pPr>
            <a:endParaRPr lang="en-GB" sz="1600" dirty="0" smtClean="0">
              <a:solidFill>
                <a:srgbClr val="D80067"/>
              </a:solidFill>
              <a:latin typeface="Verdana"/>
              <a:cs typeface="Verdana"/>
            </a:endParaRPr>
          </a:p>
          <a:p>
            <a:pPr>
              <a:lnSpc>
                <a:spcPts val="2400"/>
              </a:lnSpc>
            </a:pPr>
            <a:r>
              <a:rPr lang="en-GB" sz="1600" b="1" dirty="0" smtClean="0">
                <a:solidFill>
                  <a:srgbClr val="D80067"/>
                </a:solidFill>
                <a:latin typeface="Verdana"/>
                <a:cs typeface="Verdana"/>
              </a:rPr>
              <a:t>	</a:t>
            </a:r>
            <a:r>
              <a:rPr lang="en-GB" sz="1600" dirty="0" smtClean="0">
                <a:solidFill>
                  <a:srgbClr val="D80067"/>
                </a:solidFill>
                <a:latin typeface="Verdana"/>
                <a:cs typeface="Verdana"/>
              </a:rPr>
              <a:t>FORMATTING CAPTIONS (HEADLINES AND TEXT)</a:t>
            </a:r>
          </a:p>
          <a:p>
            <a:pPr>
              <a:lnSpc>
                <a:spcPts val="2400"/>
              </a:lnSpc>
            </a:pPr>
            <a:r>
              <a:rPr lang="en-GB" sz="1600" b="1" dirty="0" smtClean="0">
                <a:solidFill>
                  <a:srgbClr val="D80067"/>
                </a:solidFill>
                <a:latin typeface="Verdana"/>
                <a:cs typeface="Verdana"/>
              </a:rPr>
              <a:t>	</a:t>
            </a:r>
          </a:p>
          <a:p>
            <a:pPr>
              <a:lnSpc>
                <a:spcPts val="2400"/>
              </a:lnSpc>
            </a:pPr>
            <a:r>
              <a:rPr lang="en-GB" sz="1600" b="1" dirty="0" smtClean="0">
                <a:solidFill>
                  <a:srgbClr val="D80067"/>
                </a:solidFill>
                <a:latin typeface="Verdana"/>
                <a:cs typeface="Verdana"/>
              </a:rPr>
              <a:t>	Headlines of captions should be like this</a:t>
            </a:r>
          </a:p>
          <a:p>
            <a:pPr>
              <a:lnSpc>
                <a:spcPts val="2400"/>
              </a:lnSpc>
            </a:pPr>
            <a:r>
              <a:rPr lang="en-GB" sz="1600" b="1" dirty="0">
                <a:solidFill>
                  <a:srgbClr val="D80067"/>
                </a:solidFill>
                <a:latin typeface="Verdana"/>
                <a:cs typeface="Verdana"/>
              </a:rPr>
              <a:t>	</a:t>
            </a:r>
            <a:r>
              <a:rPr lang="en-GB" sz="1600" b="1" dirty="0" smtClean="0">
                <a:solidFill>
                  <a:srgbClr val="D80067"/>
                </a:solidFill>
                <a:latin typeface="Verdana"/>
                <a:cs typeface="Verdana"/>
              </a:rPr>
              <a:t>Font: Verdana 16pt bold, spacing 24pt</a:t>
            </a:r>
          </a:p>
          <a:p>
            <a:pPr>
              <a:lnSpc>
                <a:spcPts val="2400"/>
              </a:lnSpc>
            </a:pPr>
            <a:endParaRPr lang="en-GB" sz="1600" dirty="0" smtClean="0">
              <a:solidFill>
                <a:srgbClr val="D80067"/>
              </a:solidFill>
              <a:latin typeface="Verdana"/>
              <a:cs typeface="Verdana"/>
            </a:endParaRPr>
          </a:p>
          <a:p>
            <a:pPr>
              <a:lnSpc>
                <a:spcPts val="2400"/>
              </a:lnSpc>
            </a:pPr>
            <a:r>
              <a:rPr lang="en-GB" sz="1600" dirty="0" smtClean="0">
                <a:solidFill>
                  <a:srgbClr val="D80067"/>
                </a:solidFill>
                <a:latin typeface="Verdana"/>
                <a:cs typeface="Verdana"/>
              </a:rPr>
              <a:t>	Text (if any) under the headlines of a caption should be like this</a:t>
            </a:r>
          </a:p>
          <a:p>
            <a:pPr>
              <a:lnSpc>
                <a:spcPts val="2400"/>
              </a:lnSpc>
            </a:pPr>
            <a:r>
              <a:rPr lang="en-GB" sz="1600" dirty="0" smtClean="0">
                <a:solidFill>
                  <a:srgbClr val="D80067"/>
                </a:solidFill>
                <a:latin typeface="Verdana"/>
                <a:cs typeface="Verdana"/>
              </a:rPr>
              <a:t>	Alignment of the text (left or right), </a:t>
            </a:r>
            <a:r>
              <a:rPr lang="en-GB" sz="1600" dirty="0" err="1" smtClean="0">
                <a:solidFill>
                  <a:srgbClr val="D80067"/>
                </a:solidFill>
                <a:latin typeface="Verdana"/>
                <a:cs typeface="Verdana"/>
              </a:rPr>
              <a:t>color</a:t>
            </a:r>
            <a:r>
              <a:rPr lang="en-GB" sz="1600" dirty="0" smtClean="0">
                <a:solidFill>
                  <a:srgbClr val="D80067"/>
                </a:solidFill>
                <a:latin typeface="Verdana"/>
                <a:cs typeface="Verdana"/>
              </a:rPr>
              <a:t>,  as well as position of the caption and length of the text,</a:t>
            </a:r>
          </a:p>
          <a:p>
            <a:pPr>
              <a:lnSpc>
                <a:spcPts val="2400"/>
              </a:lnSpc>
            </a:pPr>
            <a:r>
              <a:rPr lang="en-GB" sz="1600" dirty="0" smtClean="0">
                <a:solidFill>
                  <a:srgbClr val="D80067"/>
                </a:solidFill>
                <a:latin typeface="Verdana"/>
                <a:cs typeface="Verdana"/>
              </a:rPr>
              <a:t>	will depend on your needs; of course, since in a Poster the visual impact is dominant,</a:t>
            </a:r>
          </a:p>
          <a:p>
            <a:pPr>
              <a:lnSpc>
                <a:spcPts val="2400"/>
              </a:lnSpc>
            </a:pPr>
            <a:r>
              <a:rPr lang="en-GB" sz="1600" dirty="0" smtClean="0">
                <a:solidFill>
                  <a:srgbClr val="D80067"/>
                </a:solidFill>
                <a:latin typeface="Verdana"/>
                <a:cs typeface="Verdana"/>
              </a:rPr>
              <a:t>	it is better to avoid to use too long paragraphs here</a:t>
            </a:r>
          </a:p>
          <a:p>
            <a:pPr>
              <a:lnSpc>
                <a:spcPts val="2400"/>
              </a:lnSpc>
            </a:pPr>
            <a:r>
              <a:rPr lang="en-GB" sz="1600" dirty="0">
                <a:solidFill>
                  <a:srgbClr val="D80067"/>
                </a:solidFill>
                <a:latin typeface="Verdana"/>
                <a:cs typeface="Verdana"/>
              </a:rPr>
              <a:t>	</a:t>
            </a:r>
            <a:r>
              <a:rPr lang="en-GB" sz="1600" dirty="0" smtClean="0">
                <a:solidFill>
                  <a:srgbClr val="D80067"/>
                </a:solidFill>
                <a:latin typeface="Verdana"/>
                <a:cs typeface="Verdana"/>
              </a:rPr>
              <a:t>Font: </a:t>
            </a:r>
            <a:r>
              <a:rPr lang="en-GB" sz="1600" dirty="0">
                <a:solidFill>
                  <a:srgbClr val="D80067"/>
                </a:solidFill>
                <a:latin typeface="Verdana"/>
                <a:cs typeface="Verdana"/>
              </a:rPr>
              <a:t>Verdana 16pt regular, spacing 24pt</a:t>
            </a:r>
          </a:p>
          <a:p>
            <a:pPr>
              <a:lnSpc>
                <a:spcPts val="2400"/>
              </a:lnSpc>
            </a:pPr>
            <a:endParaRPr lang="en-GB" sz="1600" dirty="0" smtClean="0">
              <a:solidFill>
                <a:srgbClr val="D80067"/>
              </a:solidFill>
              <a:latin typeface="Verdana"/>
              <a:cs typeface="Verdana"/>
            </a:endParaRPr>
          </a:p>
          <a:p>
            <a:pPr>
              <a:lnSpc>
                <a:spcPts val="2400"/>
              </a:lnSpc>
            </a:pPr>
            <a:r>
              <a:rPr lang="it-IT" sz="1600" dirty="0">
                <a:solidFill>
                  <a:srgbClr val="D80067"/>
                </a:solidFill>
                <a:latin typeface="Verdana"/>
                <a:cs typeface="Verdana"/>
              </a:rPr>
              <a:t>																																																								</a:t>
            </a:r>
            <a:r>
              <a:rPr lang="it-IT" sz="1600" dirty="0" smtClean="0">
                <a:solidFill>
                  <a:srgbClr val="D80067"/>
                </a:solidFill>
                <a:latin typeface="Verdana"/>
                <a:cs typeface="Verdana"/>
              </a:rPr>
              <a:t>			</a:t>
            </a:r>
            <a:r>
              <a:rPr lang="it-IT" sz="1600" dirty="0">
                <a:solidFill>
                  <a:srgbClr val="D80067"/>
                </a:solidFill>
                <a:latin typeface="Verdana"/>
                <a:cs typeface="Verdana"/>
              </a:rPr>
              <a:t>							</a:t>
            </a:r>
            <a:r>
              <a:rPr lang="it-IT" sz="1600" dirty="0" smtClean="0">
                <a:solidFill>
                  <a:srgbClr val="D80067"/>
                </a:solidFill>
                <a:latin typeface="Verdana"/>
                <a:cs typeface="Verdana"/>
              </a:rPr>
              <a:t>															KEEP </a:t>
            </a:r>
            <a:r>
              <a:rPr lang="it-IT" sz="1600" dirty="0">
                <a:solidFill>
                  <a:srgbClr val="D80067"/>
                </a:solidFill>
                <a:latin typeface="Verdana"/>
                <a:cs typeface="Verdana"/>
              </a:rPr>
              <a:t>CLEAN THE YELLOW FOOTER BELOW</a:t>
            </a:r>
          </a:p>
          <a:p>
            <a:pPr>
              <a:lnSpc>
                <a:spcPts val="2400"/>
              </a:lnSpc>
            </a:pPr>
            <a:r>
              <a:rPr lang="it-IT" sz="1600" dirty="0">
                <a:solidFill>
                  <a:srgbClr val="D80067"/>
                </a:solidFill>
                <a:latin typeface="Verdana"/>
                <a:cs typeface="Verdana"/>
              </a:rPr>
              <a:t>												</a:t>
            </a:r>
            <a:r>
              <a:rPr lang="it-IT" sz="1600" dirty="0" smtClean="0">
                <a:solidFill>
                  <a:srgbClr val="D80067"/>
                </a:solidFill>
                <a:latin typeface="Verdana"/>
                <a:cs typeface="Verdana"/>
              </a:rPr>
              <a:t>	</a:t>
            </a:r>
            <a:r>
              <a:rPr lang="it-IT" sz="1600" dirty="0">
                <a:solidFill>
                  <a:srgbClr val="D80067"/>
                </a:solidFill>
                <a:latin typeface="Verdana"/>
                <a:cs typeface="Verdana"/>
              </a:rPr>
              <a:t>											</a:t>
            </a:r>
            <a:r>
              <a:rPr lang="it-IT" sz="1600" dirty="0" smtClean="0">
                <a:solidFill>
                  <a:srgbClr val="D80067"/>
                </a:solidFill>
                <a:latin typeface="Verdana"/>
                <a:cs typeface="Verdana"/>
              </a:rPr>
              <a:t>	</a:t>
            </a:r>
            <a:r>
              <a:rPr lang="it-IT" sz="1600" dirty="0">
                <a:solidFill>
                  <a:srgbClr val="D80067"/>
                </a:solidFill>
                <a:latin typeface="Verdana"/>
                <a:cs typeface="Verdana"/>
              </a:rPr>
              <a:t>	V V V</a:t>
            </a:r>
          </a:p>
        </p:txBody>
      </p:sp>
    </p:spTree>
    <p:extLst>
      <p:ext uri="{BB962C8B-B14F-4D97-AF65-F5344CB8AC3E}">
        <p14:creationId xmlns:p14="http://schemas.microsoft.com/office/powerpoint/2010/main" val="250227470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680</TotalTime>
  <Words>302</Words>
  <Application>Microsoft Macintosh PowerPoint</Application>
  <PresentationFormat>Personalizzato</PresentationFormat>
  <Paragraphs>76</Paragraphs>
  <Slides>1</Slides>
  <Notes>0</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Tema di Office</vt:lpstr>
      <vt:lpstr>Presentazione di PowerPoint</vt:lpstr>
    </vt:vector>
  </TitlesOfParts>
  <Company>politecnico di milano - diap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luigi cocchiarella</dc:creator>
  <cp:lastModifiedBy>luigi cocchiarella</cp:lastModifiedBy>
  <cp:revision>104</cp:revision>
  <dcterms:created xsi:type="dcterms:W3CDTF">2017-07-14T17:21:48Z</dcterms:created>
  <dcterms:modified xsi:type="dcterms:W3CDTF">2017-07-29T06:28:39Z</dcterms:modified>
</cp:coreProperties>
</file>