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668"/>
  </p:normalViewPr>
  <p:slideViewPr>
    <p:cSldViewPr snapToGrid="0" snapToObjects="1">
      <p:cViewPr varScale="1">
        <p:scale>
          <a:sx n="98" d="100"/>
          <a:sy n="98" d="100"/>
        </p:scale>
        <p:origin x="224" y="2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0C018EF-1D9E-764D-A5C5-FC6D56F710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0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B70B2E-FA2A-8C45-8D87-D0F89A703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E6974C-8262-6949-AD47-BF1575339E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7CDED1-1365-8A44-9754-3D9469159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BF46F1-07E5-0E41-B7EB-152D3231F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7215E2-99F0-A346-A487-6B7EB718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62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2C70200-8484-A949-B606-D5A8217AFC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19FE1DC-2371-774B-8263-B5C289EB6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A35649-338C-684B-82D3-F031F3872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D7FB46-CDF6-5D4F-9B61-C4854B42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17A34C-1FD2-AA42-BA50-80277A813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55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6B9E13B-494E-7B4D-94EF-E1E55C67E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7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17550E-E7B4-ED44-8E27-BE319CB19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1DF4730-CA68-D94F-9D91-3AFC93ACD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938C0A-189A-1C44-A845-4F134D16A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DC907F-B510-644F-8C4B-1314332A4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8748A1-8F31-8A4D-803B-59BE29A1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60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89370B-80FE-6444-95DB-086635D47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13124F-E612-994D-BB96-C10C30F97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4CEC810-5D7C-814B-A1CA-67F6E1B53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66BF42C-12F4-CB47-BE7F-4E6D8BF43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224BE6E-BF74-5549-B0F7-BFCF04C19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288EFE-5C5B-D849-90E8-201C3492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3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592FCE-3FCD-6042-A836-6A737434C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662056F-906D-7049-ACC0-612704693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71A26C0-0959-114F-9D29-4F48A6D3D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6BAD902-4618-BE4E-8FCB-1728CBF30B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563B03C-0768-B141-9024-CE8E8EAF8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5F69835-33EC-8547-9454-D947232EA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C971D48-54C6-1847-BCF1-8E74D9627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DF16ABA-0110-ED44-BAE8-95CC09573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78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B163AF-12EB-2949-8B4B-42F3AA0EF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E042130-F6EC-0348-A046-8FEBBD73D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42DF162-753F-2F41-A5A8-81211F33A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8831B5E-A7A1-994C-B8AA-E5AB9FD7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63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516601D-6FC9-E84D-9F21-785C845ED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02EB3D-BE73-AA40-811F-6C2B87D37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ED7DA3-A0A3-4845-9538-C6A82B4B2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797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E163C4-77B6-8442-86D2-86092D9C5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395C19-0845-9041-A2E7-64C19BB97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BE62482-B32B-1E45-AB9A-EDFB54864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EF6417-6C03-7441-8306-45D56FF2F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BC13CE7-735B-2445-970A-619A93E5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EA0BEF3-8C53-5540-B976-06F690603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7C378C-5665-D345-8C27-E1DB61727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D67A4D6-5888-3C4A-B91F-D9175FA318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E92FA9F-917C-5D4F-95EF-F4DCFFC51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8242F0A-FBDA-5A43-8DF0-5EC0DAFB6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DBF737-F1E6-E946-BAF4-60AC98B0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03B24F3-A910-F044-9B8C-F1127D8F4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96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0B03EEB-BD6B-DA44-9A36-D1BD9CB10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3E6A8BF-55CE-3941-9F16-16120EA8C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C12DBF-9A94-6249-946B-64D639F5D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F53D9-7D67-F343-9F88-CEAD19FD624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0247AF-1A6A-3443-93DA-C4C3F80340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2B1E90-E70E-8B4E-B45A-B75A8F66C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A28A2-4A92-E14E-95B5-0AC39E8EF03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8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93E0DDF-5129-F746-8CDA-7EFECAE96AF5}"/>
              </a:ext>
            </a:extLst>
          </p:cNvPr>
          <p:cNvSpPr txBox="1"/>
          <p:nvPr/>
        </p:nvSpPr>
        <p:spPr>
          <a:xfrm>
            <a:off x="510639" y="3954483"/>
            <a:ext cx="111628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PAPER TITLE</a:t>
            </a:r>
          </a:p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ALSO ON TWO LINES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NAME SURNAME/Country - NAME SURNAME/Country – NAME SURNAME/Country …</a:t>
            </a:r>
          </a:p>
        </p:txBody>
      </p:sp>
    </p:spTree>
    <p:extLst>
      <p:ext uri="{BB962C8B-B14F-4D97-AF65-F5344CB8AC3E}">
        <p14:creationId xmlns:p14="http://schemas.microsoft.com/office/powerpoint/2010/main" val="193589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0E26816-1BF0-D940-AC6D-1B54E8F4D307}"/>
              </a:ext>
            </a:extLst>
          </p:cNvPr>
          <p:cNvSpPr txBox="1"/>
          <p:nvPr/>
        </p:nvSpPr>
        <p:spPr>
          <a:xfrm>
            <a:off x="356260" y="6436426"/>
            <a:ext cx="11530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SURNAME/Country -  NAME SURNAME</a:t>
            </a:r>
            <a:r>
              <a:rPr lang="en-GB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/Country </a:t>
            </a:r>
            <a:r>
              <a:rPr lang="en-GB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SURNAME/Country </a:t>
            </a:r>
            <a:r>
              <a:rPr lang="en-GB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SURNAME/Country …  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969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41</Words>
  <Application>Microsoft Macintosh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di Microsoft Office</dc:creator>
  <cp:lastModifiedBy>Utente di Microsoft Office</cp:lastModifiedBy>
  <cp:revision>5</cp:revision>
  <dcterms:created xsi:type="dcterms:W3CDTF">2018-07-02T12:36:33Z</dcterms:created>
  <dcterms:modified xsi:type="dcterms:W3CDTF">2018-07-23T06:55:08Z</dcterms:modified>
</cp:coreProperties>
</file>