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4"/>
    <p:restoredTop sz="86430"/>
  </p:normalViewPr>
  <p:slideViewPr>
    <p:cSldViewPr snapToGrid="0" snapToObjects="1">
      <p:cViewPr varScale="1">
        <p:scale>
          <a:sx n="131" d="100"/>
          <a:sy n="131" d="100"/>
        </p:scale>
        <p:origin x="192" y="17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7A785A2-EE1F-EB42-8ED4-1A356DCCA7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2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96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2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F2F545C8-6D72-A64F-BCF2-71902DEB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4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48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0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52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82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99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19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CDD3427-04C8-5E41-BD84-EA9DB5FD22B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6F53537-5CC4-494F-BA9C-7F96C01D00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640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49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63B9F2-0D71-5E42-AEE8-27C25CB6B309}"/>
              </a:ext>
            </a:extLst>
          </p:cNvPr>
          <p:cNvSpPr txBox="1"/>
          <p:nvPr/>
        </p:nvSpPr>
        <p:spPr>
          <a:xfrm>
            <a:off x="510640" y="3883043"/>
            <a:ext cx="81047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PAPER TITLE</a:t>
            </a:r>
          </a:p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ALSO ON TWO</a:t>
            </a:r>
          </a:p>
          <a:p>
            <a:r>
              <a:rPr lang="en-GB" sz="3200" b="1" dirty="0">
                <a:latin typeface="Arial" panose="020B0604020202020204" pitchFamily="34" charset="0"/>
                <a:cs typeface="Arial" panose="020B0604020202020204" pitchFamily="34" charset="0"/>
              </a:rPr>
              <a:t>OR THREE LINES</a:t>
            </a:r>
          </a:p>
          <a:p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NAME SURNAME/Country - NAME SURNAME/Country – NAME …</a:t>
            </a:r>
          </a:p>
        </p:txBody>
      </p:sp>
    </p:spTree>
    <p:extLst>
      <p:ext uri="{BB962C8B-B14F-4D97-AF65-F5344CB8AC3E}">
        <p14:creationId xmlns:p14="http://schemas.microsoft.com/office/powerpoint/2010/main" val="153176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1CEA01A3-8955-6145-BB00-909BA379ECA2}"/>
              </a:ext>
            </a:extLst>
          </p:cNvPr>
          <p:cNvSpPr txBox="1"/>
          <p:nvPr/>
        </p:nvSpPr>
        <p:spPr>
          <a:xfrm>
            <a:off x="356260" y="6436426"/>
            <a:ext cx="115309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SURNAME/Country -  NAME SURNAME/Country - NAME SURNAME/</a:t>
            </a:r>
            <a:r>
              <a:rPr lang="en-GB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 – NAME…</a:t>
            </a:r>
            <a:endParaRPr lang="en-GB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3548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37</Words>
  <Application>Microsoft Macintosh PowerPoint</Application>
  <PresentationFormat>Presentazione su schermo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di Microsoft Office</dc:creator>
  <cp:lastModifiedBy>Utente di Microsoft Office</cp:lastModifiedBy>
  <cp:revision>5</cp:revision>
  <dcterms:created xsi:type="dcterms:W3CDTF">2018-07-02T12:50:05Z</dcterms:created>
  <dcterms:modified xsi:type="dcterms:W3CDTF">2018-07-23T06:54:09Z</dcterms:modified>
</cp:coreProperties>
</file>